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00" r:id="rId4"/>
    <p:sldMasterId id="2147483977" r:id="rId5"/>
    <p:sldMasterId id="2147483963" r:id="rId6"/>
    <p:sldMasterId id="2147483922" r:id="rId7"/>
    <p:sldMasterId id="2147483934" r:id="rId8"/>
    <p:sldMasterId id="2147483946" r:id="rId9"/>
  </p:sldMasterIdLst>
  <p:notesMasterIdLst>
    <p:notesMasterId r:id="rId26"/>
  </p:notesMasterIdLst>
  <p:handoutMasterIdLst>
    <p:handoutMasterId r:id="rId27"/>
  </p:handoutMasterIdLst>
  <p:sldIdLst>
    <p:sldId id="282" r:id="rId10"/>
    <p:sldId id="292" r:id="rId11"/>
    <p:sldId id="301" r:id="rId12"/>
    <p:sldId id="304" r:id="rId13"/>
    <p:sldId id="306" r:id="rId14"/>
    <p:sldId id="307" r:id="rId15"/>
    <p:sldId id="305" r:id="rId16"/>
    <p:sldId id="308" r:id="rId17"/>
    <p:sldId id="309" r:id="rId18"/>
    <p:sldId id="310" r:id="rId19"/>
    <p:sldId id="311" r:id="rId20"/>
    <p:sldId id="312" r:id="rId21"/>
    <p:sldId id="313" r:id="rId22"/>
    <p:sldId id="314" r:id="rId23"/>
    <p:sldId id="315" r:id="rId24"/>
    <p:sldId id="31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C50463-9B40-4BDA-81D5-AC0E629F0345}">
          <p14:sldIdLst>
            <p14:sldId id="282"/>
          </p14:sldIdLst>
        </p14:section>
        <p14:section name="Introduction" id="{29D48F36-686B-4194-86E9-040A5A0BA45E}">
          <p14:sldIdLst>
            <p14:sldId id="292"/>
            <p14:sldId id="301"/>
            <p14:sldId id="304"/>
            <p14:sldId id="306"/>
          </p14:sldIdLst>
        </p14:section>
        <p14:section name="The Website" id="{C632166B-CA75-4192-8A5D-4255FCB38809}">
          <p14:sldIdLst>
            <p14:sldId id="307"/>
            <p14:sldId id="305"/>
            <p14:sldId id="308"/>
            <p14:sldId id="309"/>
            <p14:sldId id="310"/>
            <p14:sldId id="311"/>
          </p14:sldIdLst>
        </p14:section>
        <p14:section name="Collaborating" id="{420E5ADA-1E68-4B00-A370-648769257727}">
          <p14:sldIdLst>
            <p14:sldId id="312"/>
            <p14:sldId id="313"/>
            <p14:sldId id="314"/>
            <p14:sldId id="315"/>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7E6"/>
    <a:srgbClr val="DA0D59"/>
    <a:srgbClr val="DAF7CA"/>
    <a:srgbClr val="DA0856"/>
    <a:srgbClr val="D80151"/>
    <a:srgbClr val="E74B69"/>
    <a:srgbClr val="ED495D"/>
    <a:srgbClr val="6EBC18"/>
    <a:srgbClr val="6FBD19"/>
    <a:srgbClr val="F7FB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74" autoAdjust="0"/>
  </p:normalViewPr>
  <p:slideViewPr>
    <p:cSldViewPr snapToGrid="0">
      <p:cViewPr varScale="1">
        <p:scale>
          <a:sx n="47" d="100"/>
          <a:sy n="47" d="100"/>
        </p:scale>
        <p:origin x="60" y="5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3" d="100"/>
          <a:sy n="53" d="100"/>
        </p:scale>
        <p:origin x="1724"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2018/07/07</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2018/07/07</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1FF12C-9378-4078-B2A2-EABB2392A972}" type="datetime1">
              <a:rPr lang="en-US" smtClean="0"/>
              <a:t>7/7/2018</a:t>
            </a:fld>
            <a:endParaRPr lang="en-GB"/>
          </a:p>
        </p:txBody>
      </p:sp>
      <p:sp>
        <p:nvSpPr>
          <p:cNvPr id="5" name="Footer Placeholder 4"/>
          <p:cNvSpPr>
            <a:spLocks noGrp="1"/>
          </p:cNvSpPr>
          <p:nvPr>
            <p:ph type="ftr" sz="quarter" idx="11"/>
          </p:nvPr>
        </p:nvSpPr>
        <p:spPr/>
        <p:txBody>
          <a:bodyPr/>
          <a:lstStyle/>
          <a:p>
            <a:r>
              <a:rPr lang="en-ZA"/>
              <a:t>iL&amp;F PROJECT</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057362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slide mast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66B9D-606A-470F-BD03-884E2C1107E3}"/>
              </a:ext>
            </a:extLst>
          </p:cNvPr>
          <p:cNvSpPr>
            <a:spLocks noGrp="1"/>
          </p:cNvSpPr>
          <p:nvPr>
            <p:ph type="title" hasCustomPrompt="1"/>
          </p:nvPr>
        </p:nvSpPr>
        <p:spPr>
          <a:xfrm>
            <a:off x="1255594" y="365125"/>
            <a:ext cx="9539785" cy="1325563"/>
          </a:xfrm>
          <a:solidFill>
            <a:schemeClr val="bg1"/>
          </a:solidFill>
          <a:ln>
            <a:solidFill>
              <a:srgbClr val="D80151"/>
            </a:solidFill>
          </a:ln>
        </p:spPr>
        <p:txBody>
          <a:bodyPr/>
          <a:lstStyle>
            <a:lvl1pPr algn="ctr">
              <a:defRPr>
                <a:latin typeface="Arial Rounded MT Bold" panose="020F0704030504030204" pitchFamily="34" charset="0"/>
              </a:defRPr>
            </a:lvl1pPr>
          </a:lstStyle>
          <a:p>
            <a:r>
              <a:rPr lang="en-US" dirty="0"/>
              <a:t>HOME PAGE</a:t>
            </a:r>
            <a:endParaRPr lang="en-GB" dirty="0"/>
          </a:p>
        </p:txBody>
      </p:sp>
      <p:sp>
        <p:nvSpPr>
          <p:cNvPr id="9" name="Text Placeholder 8">
            <a:extLst>
              <a:ext uri="{FF2B5EF4-FFF2-40B4-BE49-F238E27FC236}">
                <a16:creationId xmlns:a16="http://schemas.microsoft.com/office/drawing/2014/main" id="{CF8A5F6E-2FFE-4D62-B8CD-48A527637EC3}"/>
              </a:ext>
            </a:extLst>
          </p:cNvPr>
          <p:cNvSpPr>
            <a:spLocks noGrp="1"/>
          </p:cNvSpPr>
          <p:nvPr>
            <p:ph type="body" sz="quarter" idx="10"/>
          </p:nvPr>
        </p:nvSpPr>
        <p:spPr>
          <a:xfrm>
            <a:off x="1255594" y="2312081"/>
            <a:ext cx="9539785" cy="3802062"/>
          </a:xfrm>
          <a:solidFill>
            <a:schemeClr val="bg1"/>
          </a:solidFill>
          <a:ln>
            <a:solidFill>
              <a:srgbClr val="D80151"/>
            </a:solidFill>
          </a:ln>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2" descr="A close up of a sign&#10;&#10;Description generated with high confidence">
            <a:extLst>
              <a:ext uri="{FF2B5EF4-FFF2-40B4-BE49-F238E27FC236}">
                <a16:creationId xmlns:a16="http://schemas.microsoft.com/office/drawing/2014/main" id="{E5451BCE-50F9-4B97-B250-868FE9B87432}"/>
              </a:ext>
            </a:extLst>
          </p:cNvPr>
          <p:cNvPicPr>
            <a:picLocks noChangeAspect="1"/>
          </p:cNvPicPr>
          <p:nvPr userDrawn="1"/>
        </p:nvPicPr>
        <p:blipFill>
          <a:blip r:embed="rId2"/>
          <a:stretch>
            <a:fillRect/>
          </a:stretch>
        </p:blipFill>
        <p:spPr>
          <a:xfrm rot="16200000">
            <a:off x="11348683" y="3369793"/>
            <a:ext cx="1026995" cy="65964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DFF86086-84AF-472C-9C7F-5C6F0AB0B197}"/>
              </a:ext>
            </a:extLst>
          </p:cNvPr>
          <p:cNvPicPr>
            <a:picLocks noChangeAspect="1"/>
          </p:cNvPicPr>
          <p:nvPr userDrawn="1"/>
        </p:nvPicPr>
        <p:blipFill>
          <a:blip r:embed="rId2"/>
          <a:stretch>
            <a:fillRect/>
          </a:stretch>
        </p:blipFill>
        <p:spPr>
          <a:xfrm rot="5400000">
            <a:off x="-183677" y="3369793"/>
            <a:ext cx="1026995" cy="659640"/>
          </a:xfrm>
          <a:prstGeom prst="rect">
            <a:avLst/>
          </a:prstGeom>
        </p:spPr>
      </p:pic>
    </p:spTree>
    <p:extLst>
      <p:ext uri="{BB962C8B-B14F-4D97-AF65-F5344CB8AC3E}">
        <p14:creationId xmlns:p14="http://schemas.microsoft.com/office/powerpoint/2010/main" val="3859720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lide mast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66B9D-606A-470F-BD03-884E2C1107E3}"/>
              </a:ext>
            </a:extLst>
          </p:cNvPr>
          <p:cNvSpPr>
            <a:spLocks noGrp="1"/>
          </p:cNvSpPr>
          <p:nvPr>
            <p:ph type="title"/>
          </p:nvPr>
        </p:nvSpPr>
        <p:spPr>
          <a:solidFill>
            <a:schemeClr val="bg1"/>
          </a:solidFill>
          <a:ln>
            <a:solidFill>
              <a:srgbClr val="D80151"/>
            </a:solidFill>
          </a:ln>
        </p:spPr>
        <p:txBody>
          <a:bodyPr/>
          <a:lstStyle/>
          <a:p>
            <a:r>
              <a:rPr lang="en-US" dirty="0"/>
              <a:t>Click to edit Master title style</a:t>
            </a:r>
            <a:endParaRPr lang="en-GB" dirty="0"/>
          </a:p>
        </p:txBody>
      </p:sp>
      <p:sp>
        <p:nvSpPr>
          <p:cNvPr id="9" name="Text Placeholder 8">
            <a:extLst>
              <a:ext uri="{FF2B5EF4-FFF2-40B4-BE49-F238E27FC236}">
                <a16:creationId xmlns:a16="http://schemas.microsoft.com/office/drawing/2014/main" id="{CF8A5F6E-2FFE-4D62-B8CD-48A527637EC3}"/>
              </a:ext>
            </a:extLst>
          </p:cNvPr>
          <p:cNvSpPr>
            <a:spLocks noGrp="1"/>
          </p:cNvSpPr>
          <p:nvPr>
            <p:ph type="body" sz="quarter" idx="10"/>
          </p:nvPr>
        </p:nvSpPr>
        <p:spPr>
          <a:xfrm>
            <a:off x="1255594" y="2312081"/>
            <a:ext cx="9539785" cy="3802062"/>
          </a:xfrm>
          <a:solidFill>
            <a:schemeClr val="bg1"/>
          </a:solidFill>
          <a:ln>
            <a:solidFill>
              <a:srgbClr val="D80151"/>
            </a:solid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2" descr="A close up of a sign&#10;&#10;Description generated with high confidence">
            <a:extLst>
              <a:ext uri="{FF2B5EF4-FFF2-40B4-BE49-F238E27FC236}">
                <a16:creationId xmlns:a16="http://schemas.microsoft.com/office/drawing/2014/main" id="{E5451BCE-50F9-4B97-B250-868FE9B87432}"/>
              </a:ext>
            </a:extLst>
          </p:cNvPr>
          <p:cNvPicPr>
            <a:picLocks noChangeAspect="1"/>
          </p:cNvPicPr>
          <p:nvPr userDrawn="1"/>
        </p:nvPicPr>
        <p:blipFill>
          <a:blip r:embed="rId2"/>
          <a:stretch>
            <a:fillRect/>
          </a:stretch>
        </p:blipFill>
        <p:spPr>
          <a:xfrm rot="16200000">
            <a:off x="11348683" y="3369793"/>
            <a:ext cx="1026995" cy="65964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DFF86086-84AF-472C-9C7F-5C6F0AB0B197}"/>
              </a:ext>
            </a:extLst>
          </p:cNvPr>
          <p:cNvPicPr>
            <a:picLocks noChangeAspect="1"/>
          </p:cNvPicPr>
          <p:nvPr userDrawn="1"/>
        </p:nvPicPr>
        <p:blipFill>
          <a:blip r:embed="rId2"/>
          <a:stretch>
            <a:fillRect/>
          </a:stretch>
        </p:blipFill>
        <p:spPr>
          <a:xfrm rot="5400000">
            <a:off x="-183677" y="3369793"/>
            <a:ext cx="1026995" cy="659640"/>
          </a:xfrm>
          <a:prstGeom prst="rect">
            <a:avLst/>
          </a:prstGeom>
        </p:spPr>
      </p:pic>
      <p:sp>
        <p:nvSpPr>
          <p:cNvPr id="2" name="Date Placeholder 1">
            <a:extLst>
              <a:ext uri="{FF2B5EF4-FFF2-40B4-BE49-F238E27FC236}">
                <a16:creationId xmlns:a16="http://schemas.microsoft.com/office/drawing/2014/main" id="{D20EE29C-292A-44CE-86C3-523F10078E5A}"/>
              </a:ext>
            </a:extLst>
          </p:cNvPr>
          <p:cNvSpPr>
            <a:spLocks noGrp="1"/>
          </p:cNvSpPr>
          <p:nvPr>
            <p:ph type="dt" sz="half" idx="11"/>
          </p:nvPr>
        </p:nvSpPr>
        <p:spPr/>
        <p:txBody>
          <a:bodyPr/>
          <a:lstStyle/>
          <a:p>
            <a:fld id="{1C188654-8B15-4F4D-9F01-699B598D463C}" type="datetime1">
              <a:rPr lang="en-US" smtClean="0"/>
              <a:t>7/7/2018</a:t>
            </a:fld>
            <a:endParaRPr lang="en-GB"/>
          </a:p>
        </p:txBody>
      </p:sp>
      <p:sp>
        <p:nvSpPr>
          <p:cNvPr id="3" name="Footer Placeholder 2">
            <a:extLst>
              <a:ext uri="{FF2B5EF4-FFF2-40B4-BE49-F238E27FC236}">
                <a16:creationId xmlns:a16="http://schemas.microsoft.com/office/drawing/2014/main" id="{1E22C473-54DC-493A-B337-BDF85FD9EB43}"/>
              </a:ext>
            </a:extLst>
          </p:cNvPr>
          <p:cNvSpPr>
            <a:spLocks noGrp="1"/>
          </p:cNvSpPr>
          <p:nvPr>
            <p:ph type="ftr" sz="quarter" idx="12"/>
          </p:nvPr>
        </p:nvSpPr>
        <p:spPr/>
        <p:txBody>
          <a:bodyPr/>
          <a:lstStyle/>
          <a:p>
            <a:r>
              <a:rPr lang="en-ZA"/>
              <a:t>iL&amp;F PROJECT</a:t>
            </a:r>
            <a:endParaRPr lang="en-ZA" dirty="0"/>
          </a:p>
        </p:txBody>
      </p:sp>
      <p:sp>
        <p:nvSpPr>
          <p:cNvPr id="4" name="Slide Number Placeholder 3">
            <a:extLst>
              <a:ext uri="{FF2B5EF4-FFF2-40B4-BE49-F238E27FC236}">
                <a16:creationId xmlns:a16="http://schemas.microsoft.com/office/drawing/2014/main" id="{09848430-287E-47EC-8DA1-DEF6F236877A}"/>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881578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3B57-2758-46BD-BB5C-51344D98EB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FA25E2F-C0BD-4B8F-9675-5ACD3F85025D}"/>
              </a:ext>
            </a:extLst>
          </p:cNvPr>
          <p:cNvSpPr>
            <a:spLocks noGrp="1"/>
          </p:cNvSpPr>
          <p:nvPr>
            <p:ph type="dt" sz="half" idx="10"/>
          </p:nvPr>
        </p:nvSpPr>
        <p:spPr/>
        <p:txBody>
          <a:bodyPr/>
          <a:lstStyle/>
          <a:p>
            <a:fld id="{1C188654-8B15-4F4D-9F01-699B598D463C}" type="datetime1">
              <a:rPr lang="en-US" smtClean="0"/>
              <a:t>7/7/2018</a:t>
            </a:fld>
            <a:endParaRPr lang="en-GB"/>
          </a:p>
        </p:txBody>
      </p:sp>
      <p:sp>
        <p:nvSpPr>
          <p:cNvPr id="4" name="Footer Placeholder 3">
            <a:extLst>
              <a:ext uri="{FF2B5EF4-FFF2-40B4-BE49-F238E27FC236}">
                <a16:creationId xmlns:a16="http://schemas.microsoft.com/office/drawing/2014/main" id="{3E123E3E-3E22-4347-B016-6EAD2EDD0970}"/>
              </a:ext>
            </a:extLst>
          </p:cNvPr>
          <p:cNvSpPr>
            <a:spLocks noGrp="1"/>
          </p:cNvSpPr>
          <p:nvPr>
            <p:ph type="ftr" sz="quarter" idx="11"/>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6B34348F-4369-41FA-B013-F3088E885D5C}"/>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588876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6C0A-BD16-4505-AF3D-6A571B80851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C63B65B-0B90-469C-844F-E75582181031}"/>
              </a:ext>
            </a:extLst>
          </p:cNvPr>
          <p:cNvSpPr>
            <a:spLocks noGrp="1"/>
          </p:cNvSpPr>
          <p:nvPr>
            <p:ph type="dt" sz="half" idx="10"/>
          </p:nvPr>
        </p:nvSpPr>
        <p:spPr/>
        <p:txBody>
          <a:bodyPr/>
          <a:lstStyle/>
          <a:p>
            <a:fld id="{1C188654-8B15-4F4D-9F01-699B598D463C}" type="datetime1">
              <a:rPr lang="en-US" smtClean="0"/>
              <a:t>7/7/2018</a:t>
            </a:fld>
            <a:endParaRPr lang="en-GB"/>
          </a:p>
        </p:txBody>
      </p:sp>
      <p:sp>
        <p:nvSpPr>
          <p:cNvPr id="4" name="Footer Placeholder 3">
            <a:extLst>
              <a:ext uri="{FF2B5EF4-FFF2-40B4-BE49-F238E27FC236}">
                <a16:creationId xmlns:a16="http://schemas.microsoft.com/office/drawing/2014/main" id="{C56D2AE3-34A7-412E-ACEB-DB55502C53B3}"/>
              </a:ext>
            </a:extLst>
          </p:cNvPr>
          <p:cNvSpPr>
            <a:spLocks noGrp="1"/>
          </p:cNvSpPr>
          <p:nvPr>
            <p:ph type="ftr" sz="quarter" idx="11"/>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FB4AB7A7-21C5-4572-BADB-E4C0F6BECCB7}"/>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29882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ABCE-9D53-41C2-A157-71260A3B85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32C0C12-0650-4D40-A7C4-63224C913BCD}"/>
              </a:ext>
            </a:extLst>
          </p:cNvPr>
          <p:cNvSpPr>
            <a:spLocks noGrp="1"/>
          </p:cNvSpPr>
          <p:nvPr>
            <p:ph type="dt" sz="half" idx="10"/>
          </p:nvPr>
        </p:nvSpPr>
        <p:spPr/>
        <p:txBody>
          <a:bodyPr/>
          <a:lstStyle/>
          <a:p>
            <a:fld id="{B4159AA6-8BEF-4C8F-9F29-950C0A92DE26}" type="datetime1">
              <a:rPr lang="en-US" smtClean="0"/>
              <a:t>7/7/2018</a:t>
            </a:fld>
            <a:endParaRPr lang="en-GB"/>
          </a:p>
        </p:txBody>
      </p:sp>
      <p:sp>
        <p:nvSpPr>
          <p:cNvPr id="4" name="Footer Placeholder 3">
            <a:extLst>
              <a:ext uri="{FF2B5EF4-FFF2-40B4-BE49-F238E27FC236}">
                <a16:creationId xmlns:a16="http://schemas.microsoft.com/office/drawing/2014/main" id="{227D00CF-8392-4A2D-BD13-8D10C852E171}"/>
              </a:ext>
            </a:extLst>
          </p:cNvPr>
          <p:cNvSpPr>
            <a:spLocks noGrp="1"/>
          </p:cNvSpPr>
          <p:nvPr>
            <p:ph type="ftr" sz="quarter" idx="11"/>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BF0B308A-B0FD-4C93-A60B-0E7DDFE18B5A}"/>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86493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3D1D32-7A25-4AE2-9FAF-2A0B2B7BF8B3}" type="datetime1">
              <a:rPr lang="en-US" smtClean="0"/>
              <a:t>7/7/2018</a:t>
            </a:fld>
            <a:endParaRPr lang="en-GB"/>
          </a:p>
        </p:txBody>
      </p:sp>
      <p:sp>
        <p:nvSpPr>
          <p:cNvPr id="6" name="Footer Placeholder 5"/>
          <p:cNvSpPr>
            <a:spLocks noGrp="1"/>
          </p:cNvSpPr>
          <p:nvPr>
            <p:ph type="ftr" sz="quarter" idx="11"/>
          </p:nvPr>
        </p:nvSpPr>
        <p:spPr/>
        <p:txBody>
          <a:bodyPr/>
          <a:lstStyle/>
          <a:p>
            <a:r>
              <a:rPr lang="en-ZA"/>
              <a:t>iL&amp;F PROJECT</a:t>
            </a:r>
            <a:endParaRPr lang="en-ZA" dirty="0"/>
          </a:p>
        </p:txBody>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5074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56EF96-6636-4706-B323-12A31A9B14B0}" type="datetime1">
              <a:rPr lang="en-US" smtClean="0"/>
              <a:t>7/7/2018</a:t>
            </a:fld>
            <a:endParaRPr lang="en-GB"/>
          </a:p>
        </p:txBody>
      </p:sp>
      <p:sp>
        <p:nvSpPr>
          <p:cNvPr id="6" name="Footer Placeholder 5"/>
          <p:cNvSpPr>
            <a:spLocks noGrp="1"/>
          </p:cNvSpPr>
          <p:nvPr>
            <p:ph type="ftr" sz="quarter" idx="11"/>
          </p:nvPr>
        </p:nvSpPr>
        <p:spPr/>
        <p:txBody>
          <a:bodyPr/>
          <a:lstStyle/>
          <a:p>
            <a:r>
              <a:rPr lang="en-ZA"/>
              <a:t>iL&amp;F PROJECT</a:t>
            </a:r>
            <a:endParaRPr lang="en-ZA" dirty="0"/>
          </a:p>
        </p:txBody>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4101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F9196-F0C2-47F5-8EE8-9FDCEB07EE34}" type="datetime1">
              <a:rPr lang="en-US" smtClean="0"/>
              <a:t>7/7/2018</a:t>
            </a:fld>
            <a:endParaRPr lang="en-GB"/>
          </a:p>
        </p:txBody>
      </p:sp>
      <p:sp>
        <p:nvSpPr>
          <p:cNvPr id="5" name="Footer Placeholder 4"/>
          <p:cNvSpPr>
            <a:spLocks noGrp="1"/>
          </p:cNvSpPr>
          <p:nvPr>
            <p:ph type="ftr" sz="quarter" idx="11"/>
          </p:nvPr>
        </p:nvSpPr>
        <p:spPr/>
        <p:txBody>
          <a:bodyPr/>
          <a:lstStyle/>
          <a:p>
            <a:r>
              <a:rPr lang="en-ZA"/>
              <a:t>iL&amp;F PROJECT</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779974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1A7D51-C628-44D7-86E1-0BAA89B5089C}" type="datetime1">
              <a:rPr lang="en-US" smtClean="0"/>
              <a:t>7/7/2018</a:t>
            </a:fld>
            <a:endParaRPr lang="en-GB"/>
          </a:p>
        </p:txBody>
      </p:sp>
      <p:sp>
        <p:nvSpPr>
          <p:cNvPr id="5" name="Footer Placeholder 4"/>
          <p:cNvSpPr>
            <a:spLocks noGrp="1"/>
          </p:cNvSpPr>
          <p:nvPr>
            <p:ph type="ftr" sz="quarter" idx="11"/>
          </p:nvPr>
        </p:nvSpPr>
        <p:spPr/>
        <p:txBody>
          <a:bodyPr/>
          <a:lstStyle/>
          <a:p>
            <a:r>
              <a:rPr lang="en-ZA"/>
              <a:t>iL&amp;F PROJECT</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030683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99679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37E67B-26A4-448D-8463-25122CD09591}" type="datetime1">
              <a:rPr lang="en-US" smtClean="0"/>
              <a:t>7/7/2018</a:t>
            </a:fld>
            <a:endParaRPr lang="en-GB"/>
          </a:p>
        </p:txBody>
      </p:sp>
      <p:sp>
        <p:nvSpPr>
          <p:cNvPr id="5" name="Footer Placeholder 4"/>
          <p:cNvSpPr>
            <a:spLocks noGrp="1"/>
          </p:cNvSpPr>
          <p:nvPr>
            <p:ph type="ftr" sz="quarter" idx="11"/>
          </p:nvPr>
        </p:nvSpPr>
        <p:spPr/>
        <p:txBody>
          <a:bodyPr/>
          <a:lstStyle/>
          <a:p>
            <a:r>
              <a:rPr lang="en-ZA"/>
              <a:t>iL&amp;F PROJECT</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74539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1E76-240E-46FA-ABCD-2FDC881AFD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8C36F0-08E2-4567-80C1-DBB18F6F7B86}"/>
              </a:ext>
            </a:extLst>
          </p:cNvPr>
          <p:cNvSpPr>
            <a:spLocks noGrp="1"/>
          </p:cNvSpPr>
          <p:nvPr>
            <p:ph type="dt" sz="half" idx="10"/>
          </p:nvPr>
        </p:nvSpPr>
        <p:spPr/>
        <p:txBody>
          <a:bodyPr/>
          <a:lstStyle/>
          <a:p>
            <a:fld id="{778656F1-EEA3-4B71-B204-465AA99A6916}" type="datetime1">
              <a:rPr lang="en-US" smtClean="0"/>
              <a:t>7/7/2018</a:t>
            </a:fld>
            <a:endParaRPr lang="en-GB"/>
          </a:p>
        </p:txBody>
      </p:sp>
      <p:sp>
        <p:nvSpPr>
          <p:cNvPr id="4" name="Footer Placeholder 3">
            <a:extLst>
              <a:ext uri="{FF2B5EF4-FFF2-40B4-BE49-F238E27FC236}">
                <a16:creationId xmlns:a16="http://schemas.microsoft.com/office/drawing/2014/main" id="{7A976BD3-39E8-4E03-A547-194AA27625F5}"/>
              </a:ext>
            </a:extLst>
          </p:cNvPr>
          <p:cNvSpPr>
            <a:spLocks noGrp="1"/>
          </p:cNvSpPr>
          <p:nvPr>
            <p:ph type="ftr" sz="quarter" idx="11"/>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A306C74-DDBF-4E08-9CB4-E19F44FC5883}"/>
              </a:ext>
            </a:extLst>
          </p:cNvPr>
          <p:cNvSpPr>
            <a:spLocks noGrp="1"/>
          </p:cNvSpPr>
          <p:nvPr>
            <p:ph type="sldNum" sz="quarter" idx="12"/>
          </p:nvPr>
        </p:nvSpPr>
        <p:spPr>
          <a:xfrm>
            <a:off x="9146178" y="6356349"/>
            <a:ext cx="2743200" cy="365125"/>
          </a:xfrm>
        </p:spPr>
        <p:txBody>
          <a:bodyPr/>
          <a:lstStyle/>
          <a:p>
            <a:endParaRPr lang="en-ZA" dirty="0"/>
          </a:p>
        </p:txBody>
      </p:sp>
    </p:spTree>
    <p:extLst>
      <p:ext uri="{BB962C8B-B14F-4D97-AF65-F5344CB8AC3E}">
        <p14:creationId xmlns:p14="http://schemas.microsoft.com/office/powerpoint/2010/main" val="397161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ivider Slide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Click to edit segue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ZA"/>
              <a:t>iL&amp;F PROJECT</a:t>
            </a:r>
            <a:endParaRPr lang="en-ZA" dirty="0"/>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732426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dirty="0"/>
              <a:t>Click to edit segue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ZA"/>
              <a:t>iL&amp;F PROJECT</a:t>
            </a:r>
            <a:endParaRPr lang="en-ZA" dirty="0"/>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73726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a:t>iL&amp;F PROJECT</a:t>
            </a:r>
            <a:endParaRPr lang="en-ZA" dirty="0"/>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615944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a:t>iL&amp;F PROJECT</a:t>
            </a:r>
            <a:endParaRPr lang="en-ZA" dirty="0"/>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576266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734501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wo Content_c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893379" y="1512000"/>
            <a:ext cx="4582512" cy="4680000"/>
          </a:xfrm>
          <a:ln>
            <a:noFill/>
          </a:ln>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5902924" y="1510500"/>
            <a:ext cx="4922731" cy="4680000"/>
          </a:xfrm>
          <a:noFill/>
          <a:ln>
            <a:noFill/>
          </a:ln>
        </p:spPr>
        <p:txBody>
          <a:bodyPr/>
          <a:lstStyle>
            <a:lvl1pPr>
              <a:defRPr>
                <a:solidFill>
                  <a:schemeClr val="bg1">
                    <a:lumMod val="75000"/>
                  </a:schemeClr>
                </a:solidFill>
              </a:defRPr>
            </a:lvl1pPr>
            <a:lvl2pPr algn="ct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hasCustomPrompt="1"/>
          </p:nvPr>
        </p:nvSpPr>
        <p:spPr>
          <a:xfrm>
            <a:off x="893379" y="338150"/>
            <a:ext cx="9932276" cy="1008000"/>
          </a:xfrm>
          <a:noFill/>
          <a:ln>
            <a:noFill/>
          </a:ln>
        </p:spPr>
        <p:txBody>
          <a:bodyPr/>
          <a:lstStyle>
            <a:lvl1pPr algn="ctr">
              <a:defRPr>
                <a:solidFill>
                  <a:schemeClr val="tx1">
                    <a:lumMod val="65000"/>
                    <a:lumOff val="35000"/>
                  </a:schemeClr>
                </a:solidFill>
                <a:latin typeface="Arial Rounded MT Bold" panose="020F0704030504030204" pitchFamily="34" charset="0"/>
              </a:defRPr>
            </a:lvl1pPr>
          </a:lstStyle>
          <a:p>
            <a:r>
              <a:rPr lang="en-US" dirty="0"/>
              <a:t>CLICK TO EDIT MASTER TITLE STYLE</a:t>
            </a:r>
            <a:endParaRPr lang="en-ZA" dirty="0"/>
          </a:p>
        </p:txBody>
      </p:sp>
      <p:pic>
        <p:nvPicPr>
          <p:cNvPr id="9" name="Picture 8" descr="A close up of a sign&#10;&#10;Description generated with high confidence">
            <a:extLst>
              <a:ext uri="{FF2B5EF4-FFF2-40B4-BE49-F238E27FC236}">
                <a16:creationId xmlns:a16="http://schemas.microsoft.com/office/drawing/2014/main" id="{E55A2403-AAFD-4BA0-AC4D-B10069CC0917}"/>
              </a:ext>
            </a:extLst>
          </p:cNvPr>
          <p:cNvPicPr>
            <a:picLocks noChangeAspect="1"/>
          </p:cNvPicPr>
          <p:nvPr userDrawn="1"/>
        </p:nvPicPr>
        <p:blipFill>
          <a:blip r:embed="rId2"/>
          <a:stretch>
            <a:fillRect/>
          </a:stretch>
        </p:blipFill>
        <p:spPr>
          <a:xfrm rot="16200000">
            <a:off x="11348683" y="3369793"/>
            <a:ext cx="1026995" cy="659640"/>
          </a:xfrm>
          <a:prstGeom prst="rect">
            <a:avLst/>
          </a:prstGeom>
        </p:spPr>
      </p:pic>
      <p:pic>
        <p:nvPicPr>
          <p:cNvPr id="10" name="Picture 9" descr="A close up of a sign&#10;&#10;Description generated with high confidence">
            <a:extLst>
              <a:ext uri="{FF2B5EF4-FFF2-40B4-BE49-F238E27FC236}">
                <a16:creationId xmlns:a16="http://schemas.microsoft.com/office/drawing/2014/main" id="{79CA8FC4-2284-4878-8C73-06EBED08E5A4}"/>
              </a:ext>
            </a:extLst>
          </p:cNvPr>
          <p:cNvPicPr>
            <a:picLocks noChangeAspect="1"/>
          </p:cNvPicPr>
          <p:nvPr userDrawn="1"/>
        </p:nvPicPr>
        <p:blipFill>
          <a:blip r:embed="rId2"/>
          <a:stretch>
            <a:fillRect/>
          </a:stretch>
        </p:blipFill>
        <p:spPr>
          <a:xfrm rot="5400000">
            <a:off x="-183678" y="3369793"/>
            <a:ext cx="1026995" cy="659640"/>
          </a:xfrm>
          <a:prstGeom prst="rect">
            <a:avLst/>
          </a:prstGeom>
        </p:spPr>
      </p:pic>
    </p:spTree>
    <p:extLst>
      <p:ext uri="{BB962C8B-B14F-4D97-AF65-F5344CB8AC3E}">
        <p14:creationId xmlns:p14="http://schemas.microsoft.com/office/powerpoint/2010/main" val="891552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a:t>iL&amp;F PROJECT</a:t>
            </a:r>
            <a:endParaRPr lang="en-ZA" dirty="0"/>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654388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a:t>iL&amp;F PROJECT</a:t>
            </a:r>
            <a:endParaRPr lang="en-ZA" dirty="0"/>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97483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31A4-C1F8-495B-8F75-C11DAC84A1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BE567A8-D62B-44C4-BA81-FAC573758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BF7689E-C8EA-4890-BB14-CD507C4CE668}"/>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99BB0170-2E37-4202-8E95-5F804FB0B3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73327D-1B90-4D71-9F76-13FEC76AB336}"/>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1370273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7C217-697F-40D8-A285-69AEC3BBFDD9}" type="datetime1">
              <a:rPr lang="en-US" smtClean="0"/>
              <a:t>7/7/2018</a:t>
            </a:fld>
            <a:endParaRPr lang="en-GB"/>
          </a:p>
        </p:txBody>
      </p:sp>
      <p:sp>
        <p:nvSpPr>
          <p:cNvPr id="5" name="Footer Placeholder 4"/>
          <p:cNvSpPr>
            <a:spLocks noGrp="1"/>
          </p:cNvSpPr>
          <p:nvPr>
            <p:ph type="ftr" sz="quarter" idx="11"/>
          </p:nvPr>
        </p:nvSpPr>
        <p:spPr/>
        <p:txBody>
          <a:bodyPr/>
          <a:lstStyle/>
          <a:p>
            <a:r>
              <a:rPr lang="en-ZA"/>
              <a:t>iL&amp;F PROJECT</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326535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F24A-DE4E-426E-9C69-B483174FA5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EC311C-1D3E-40C0-9CF5-0A48BF95EB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CF0242-2130-4F47-A984-64087C7B587E}"/>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8B326A48-CA8D-4BCA-A9CF-1C356FA45C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E8A170-15AE-4A57-840B-8B21557DAF0E}"/>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2949717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91C9-EF07-4873-81E3-288CB0933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C61605A-A802-46F6-BD5F-D3EEF2AC51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95CD94-CC8A-4A14-97E3-A158F00388EB}"/>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D321397D-0F5D-4D9B-87AF-1CE391CE5E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3364BA-868E-458D-A9C9-F9CF65F2CFF4}"/>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3181369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F962-2E49-447F-86D9-869AE9AA3C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D1CEAB-3890-413A-9957-B352376510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F196173-384C-43E3-A22C-B4B60F52E1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F99412-A63B-42FA-8781-D048F8DB5095}"/>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6" name="Footer Placeholder 5">
            <a:extLst>
              <a:ext uri="{FF2B5EF4-FFF2-40B4-BE49-F238E27FC236}">
                <a16:creationId xmlns:a16="http://schemas.microsoft.com/office/drawing/2014/main" id="{BB514818-E061-4322-80D0-EF2033DCB0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715F80-3F40-4CFB-A2DB-EB326A2BF6E8}"/>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238513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B791-D3A4-42BD-814B-51E610722DD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F223F0-7158-4675-B0B5-BB1C5A1002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C4207E-1BCB-4838-8A69-FC14C535F5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8EEB8A-7678-4F4B-8623-26FC5D0A59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38EC49-6D67-44B7-8E47-672E2591F25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4E88CE-0D05-4DB7-A8CD-9018BFF1F630}"/>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8" name="Footer Placeholder 7">
            <a:extLst>
              <a:ext uri="{FF2B5EF4-FFF2-40B4-BE49-F238E27FC236}">
                <a16:creationId xmlns:a16="http://schemas.microsoft.com/office/drawing/2014/main" id="{5958CEFF-584B-4943-BE23-F14E75D2A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55B876D-43F5-4EC4-85D9-4E5A013ED84D}"/>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1338286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7A51-A8EA-4021-9CBF-928CDFF88C5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7881F54-8489-4E79-BE5B-6B7CF7692039}"/>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4" name="Footer Placeholder 3">
            <a:extLst>
              <a:ext uri="{FF2B5EF4-FFF2-40B4-BE49-F238E27FC236}">
                <a16:creationId xmlns:a16="http://schemas.microsoft.com/office/drawing/2014/main" id="{08E941F1-49CE-4442-AF65-73CAFBC1CFD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E5CCB9E-045B-4DB4-A3AF-EEC342D2E550}"/>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1920324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8935EF-9477-4261-88AA-53C0F5E6832A}"/>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3" name="Footer Placeholder 2">
            <a:extLst>
              <a:ext uri="{FF2B5EF4-FFF2-40B4-BE49-F238E27FC236}">
                <a16:creationId xmlns:a16="http://schemas.microsoft.com/office/drawing/2014/main" id="{49944ED8-DB1C-4DE1-BE86-DC4624C4C47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AD3A6A-E54F-4945-AFBC-B7B4FEB96175}"/>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34133431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ED7F-D337-46FB-B9AC-B53C8AE71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72526C9-33D9-4DE4-B590-16EB75A4A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A52E54-8984-4781-A1BB-2A745B377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E5FF1E-540A-41A0-97C8-885F1B9B61FF}"/>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6" name="Footer Placeholder 5">
            <a:extLst>
              <a:ext uri="{FF2B5EF4-FFF2-40B4-BE49-F238E27FC236}">
                <a16:creationId xmlns:a16="http://schemas.microsoft.com/office/drawing/2014/main" id="{3E9C690A-F63A-4126-8288-3E433011CC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AD3724-124B-4A6B-BAEA-A27ADCC1247D}"/>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1375988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F390-C50B-4D47-95B2-408ABDCC5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AFB23A-F515-411E-B6FE-787D534C3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F66F70B-7719-4F3E-A36E-FB597CC84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38014C-DAF3-4078-B66F-102F73A0C015}"/>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6" name="Footer Placeholder 5">
            <a:extLst>
              <a:ext uri="{FF2B5EF4-FFF2-40B4-BE49-F238E27FC236}">
                <a16:creationId xmlns:a16="http://schemas.microsoft.com/office/drawing/2014/main" id="{B1B3D3B7-7714-495F-863B-48F3B952DD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42AA24-D83C-4E96-86E8-FF72E270076D}"/>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2602856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ECCD-CF64-4DA2-9620-6E22ACBEB51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6C47CB-4CBE-40AB-B3C3-48A077E114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20BEAE-E36A-4A0D-B67D-45506A9EE421}"/>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A4BE1B2D-5395-4DCA-8D5B-50A108AC10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DCD9D7-341F-45DD-8E77-34FE2D760300}"/>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4026243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1B8D4-1C41-4FDC-8C6F-9B0E2BFDB0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154568-05E9-41D5-AF8C-7C2DDB6FD2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DC85CE-06E0-48FE-9291-F87246F2CB38}"/>
              </a:ext>
            </a:extLst>
          </p:cNvPr>
          <p:cNvSpPr>
            <a:spLocks noGrp="1"/>
          </p:cNvSpPr>
          <p:nvPr>
            <p:ph type="dt" sz="half" idx="10"/>
          </p:nvPr>
        </p:nvSpPr>
        <p:spPr/>
        <p:txBody>
          <a:body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1208F4AF-5993-4CB8-97BD-3ECFE6ED10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61D2C5-F7EB-4154-B04D-A441EDF8C9E1}"/>
              </a:ext>
            </a:extLst>
          </p:cNvPr>
          <p:cNvSpPr>
            <a:spLocks noGrp="1"/>
          </p:cNvSpPr>
          <p:nvPr>
            <p:ph type="sldNum" sz="quarter" idx="12"/>
          </p:nvPr>
        </p:nvSpPr>
        <p:spPr/>
        <p:txBody>
          <a:bodyPr/>
          <a:lstStyle/>
          <a:p>
            <a:fld id="{4F31FEF4-8AED-41F6-ADDC-53C8E023394E}" type="slidenum">
              <a:rPr lang="en-GB" smtClean="0"/>
              <a:t>‹#›</a:t>
            </a:fld>
            <a:endParaRPr lang="en-GB"/>
          </a:p>
        </p:txBody>
      </p:sp>
    </p:spTree>
    <p:extLst>
      <p:ext uri="{BB962C8B-B14F-4D97-AF65-F5344CB8AC3E}">
        <p14:creationId xmlns:p14="http://schemas.microsoft.com/office/powerpoint/2010/main" val="992064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A2E98-AF9F-427A-A746-A7D9F85DBCE4}" type="datetime1">
              <a:rPr lang="en-US" smtClean="0"/>
              <a:t>7/7/2018</a:t>
            </a:fld>
            <a:endParaRPr lang="en-GB"/>
          </a:p>
        </p:txBody>
      </p:sp>
      <p:sp>
        <p:nvSpPr>
          <p:cNvPr id="6" name="Footer Placeholder 5"/>
          <p:cNvSpPr>
            <a:spLocks noGrp="1"/>
          </p:cNvSpPr>
          <p:nvPr>
            <p:ph type="ftr" sz="quarter" idx="11"/>
          </p:nvPr>
        </p:nvSpPr>
        <p:spPr/>
        <p:txBody>
          <a:bodyPr/>
          <a:lstStyle/>
          <a:p>
            <a:r>
              <a:rPr lang="en-ZA"/>
              <a:t>iL&amp;F PROJECT</a:t>
            </a:r>
            <a:endParaRPr lang="en-ZA" dirty="0"/>
          </a:p>
        </p:txBody>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65890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CB03-6971-4F01-A142-CDEAFA4ED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2D1EBF6-2E1E-4200-9E86-0E53AD326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38600C7-2A29-4F5E-A478-A9EE2300C64C}"/>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2A535D11-BABA-4AA8-857B-24BE21DDAD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AFBA0C-00E2-420B-9CAC-6154480B9944}"/>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2139176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EFC8-B814-44D8-A257-859C238047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7F0FFE-A677-4415-8584-1DEEE0741D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2768BB-422A-4A0C-9EA5-ACBBDC318A3B}"/>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F432CD43-5100-49A9-AB0E-F85FA156CC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26F981-E747-4892-8B6F-7B143DC49D12}"/>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3251118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9B90-708A-4295-B2FF-8B79D9A637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89D63F-A778-4FAB-BACC-E9070EDCE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2117BD-4D41-4FF2-8EF4-C3429F87B9BB}"/>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DDBCDC59-4F21-410C-8D30-25DBE8D8C2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C5265E-FCCA-4C1F-827A-659F2C85D228}"/>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3195563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6D54-2D97-4B2A-B2B0-7546C3880B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B820E3-330F-4EF6-A919-3BD3A1270E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E8765A4-6C3A-422B-A3A7-F3AB775C5F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CA605AD-51E7-447A-BA86-137B36A3EA96}"/>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6" name="Footer Placeholder 5">
            <a:extLst>
              <a:ext uri="{FF2B5EF4-FFF2-40B4-BE49-F238E27FC236}">
                <a16:creationId xmlns:a16="http://schemas.microsoft.com/office/drawing/2014/main" id="{6D3A0A3C-C9AD-438C-8BFA-0CB9151E69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A5AAD9-D191-47FD-8116-6BB35A1F28B7}"/>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31043506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F805-3925-458A-A443-BD19C820D1B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85921-22C8-4049-ABC4-0B1038347E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76B418-1C4D-45FF-B8E8-0A0475990B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E5FC42A-8408-4DE0-9792-895594FE5C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3B4B84-2A49-4967-810B-6B2F2D9FB7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7672785-F355-46EF-ADCC-073B6931ED8D}"/>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8" name="Footer Placeholder 7">
            <a:extLst>
              <a:ext uri="{FF2B5EF4-FFF2-40B4-BE49-F238E27FC236}">
                <a16:creationId xmlns:a16="http://schemas.microsoft.com/office/drawing/2014/main" id="{464051BC-52E7-44C8-B108-7070AE633C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BB8EB6-25AC-4057-B8C7-351E0A0D80BE}"/>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17891774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2F8F-43A4-40BC-A34A-8EE9612938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FBC0D70-7BD6-488D-BA95-9B722DFD1B87}"/>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4" name="Footer Placeholder 3">
            <a:extLst>
              <a:ext uri="{FF2B5EF4-FFF2-40B4-BE49-F238E27FC236}">
                <a16:creationId xmlns:a16="http://schemas.microsoft.com/office/drawing/2014/main" id="{9587B3A1-5766-4C50-9B6F-4DE93D7FF94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23B09B-8A29-4C80-97E0-4C9EC9604491}"/>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665128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AD0136-BDEB-47D1-ABD5-FFF4C79D6980}"/>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3" name="Footer Placeholder 2">
            <a:extLst>
              <a:ext uri="{FF2B5EF4-FFF2-40B4-BE49-F238E27FC236}">
                <a16:creationId xmlns:a16="http://schemas.microsoft.com/office/drawing/2014/main" id="{525BF373-483A-48B9-B914-B6485928DA4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91C71CF-5861-4FC8-A4D3-D65281EFEF66}"/>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1088509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79C8-2F20-4C3A-ABEE-A978F3E409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CF57D54-49D1-446F-9303-FC6C8F6ACF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617F847-ADF5-490E-B592-F88A4C96C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A70086-FDA7-431F-BBF1-0A0A6BACADD9}"/>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6" name="Footer Placeholder 5">
            <a:extLst>
              <a:ext uri="{FF2B5EF4-FFF2-40B4-BE49-F238E27FC236}">
                <a16:creationId xmlns:a16="http://schemas.microsoft.com/office/drawing/2014/main" id="{8E060405-84A7-4B98-8F22-3F52AFBF42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61E56C-8993-4C94-86FC-5AA93DED656F}"/>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9307416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2BDD-1222-4E90-9540-DBDC1FFD5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18E2CA-6B43-4282-96F4-AA7838DF9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348A09-D5B5-471B-9A96-D23CA4B08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32805A-8FBC-4E60-BF5E-799831494843}"/>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6" name="Footer Placeholder 5">
            <a:extLst>
              <a:ext uri="{FF2B5EF4-FFF2-40B4-BE49-F238E27FC236}">
                <a16:creationId xmlns:a16="http://schemas.microsoft.com/office/drawing/2014/main" id="{C71703C5-ED65-4965-B7BE-F518541065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1EEF0D-704D-44A7-A6EF-79BC106E8A0F}"/>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34473019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B1A0-C85F-403A-94E3-5CBB42C2E7B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D1AB0E-15B8-438F-9EC6-ED7DE0C255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6FE12F0-F990-4EB4-AD27-172DD1F7E08B}"/>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4DC022FB-305C-44C8-9CFA-312431D51E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34A728-D759-40C8-86CE-3DA2216F14D4}"/>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1950236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91C4AC-3153-4A8E-A45D-C509F6668F3E}" type="datetime1">
              <a:rPr lang="en-US" smtClean="0"/>
              <a:t>7/7/2018</a:t>
            </a:fld>
            <a:endParaRPr lang="en-GB"/>
          </a:p>
        </p:txBody>
      </p:sp>
      <p:sp>
        <p:nvSpPr>
          <p:cNvPr id="8" name="Footer Placeholder 7"/>
          <p:cNvSpPr>
            <a:spLocks noGrp="1"/>
          </p:cNvSpPr>
          <p:nvPr>
            <p:ph type="ftr" sz="quarter" idx="11"/>
          </p:nvPr>
        </p:nvSpPr>
        <p:spPr/>
        <p:txBody>
          <a:bodyPr/>
          <a:lstStyle/>
          <a:p>
            <a:r>
              <a:rPr lang="en-ZA"/>
              <a:t>iL&amp;F PROJECT</a:t>
            </a:r>
            <a:endParaRPr lang="en-ZA" dirty="0"/>
          </a:p>
        </p:txBody>
      </p:sp>
      <p:sp>
        <p:nvSpPr>
          <p:cNvPr id="9" name="Slide Number Placeholder 8"/>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879397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16E34-1003-4B15-8353-EDE2D079A3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B73CA8-50F5-4941-A4DF-6B59570283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7B1A5F-2EC0-4D86-9382-E218C6E00FA3}"/>
              </a:ext>
            </a:extLst>
          </p:cNvPr>
          <p:cNvSpPr>
            <a:spLocks noGrp="1"/>
          </p:cNvSpPr>
          <p:nvPr>
            <p:ph type="dt" sz="half" idx="10"/>
          </p:nvPr>
        </p:nvSpPr>
        <p:spPr/>
        <p:txBody>
          <a:body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A11E3211-449C-4FDA-925C-EDA5C76CE7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B47190-B387-47D9-AA3D-284E093BEA8D}"/>
              </a:ext>
            </a:extLst>
          </p:cNvPr>
          <p:cNvSpPr>
            <a:spLocks noGrp="1"/>
          </p:cNvSpPr>
          <p:nvPr>
            <p:ph type="sldNum" sz="quarter" idx="12"/>
          </p:nvPr>
        </p:nvSpPr>
        <p:spPr/>
        <p:txBody>
          <a:bodyPr/>
          <a:lstStyle/>
          <a:p>
            <a:fld id="{2BD885E8-3335-4A77-B8EE-6443645ED342}" type="slidenum">
              <a:rPr lang="en-GB" smtClean="0"/>
              <a:t>‹#›</a:t>
            </a:fld>
            <a:endParaRPr lang="en-GB"/>
          </a:p>
        </p:txBody>
      </p:sp>
    </p:spTree>
    <p:extLst>
      <p:ext uri="{BB962C8B-B14F-4D97-AF65-F5344CB8AC3E}">
        <p14:creationId xmlns:p14="http://schemas.microsoft.com/office/powerpoint/2010/main" val="70407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ED33-3946-4051-A857-68AA55741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E408D97-579F-4B28-A840-EFD2C7DFA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73B3DD-1385-43F2-AB90-2B1B9A740DBC}"/>
              </a:ext>
            </a:extLst>
          </p:cNvPr>
          <p:cNvSpPr>
            <a:spLocks noGrp="1"/>
          </p:cNvSpPr>
          <p:nvPr>
            <p:ph type="dt" sz="half" idx="10"/>
          </p:nvPr>
        </p:nvSpPr>
        <p:spPr/>
        <p:txBody>
          <a:bodyPr/>
          <a:lstStyle/>
          <a:p>
            <a:fld id="{ACF853B8-F61C-4AFB-B3EE-76B5D5A0D5B7}" type="datetime1">
              <a:rPr lang="en-US" smtClean="0"/>
              <a:t>7/7/2018</a:t>
            </a:fld>
            <a:endParaRPr lang="en-GB"/>
          </a:p>
        </p:txBody>
      </p:sp>
      <p:sp>
        <p:nvSpPr>
          <p:cNvPr id="5" name="Footer Placeholder 4">
            <a:extLst>
              <a:ext uri="{FF2B5EF4-FFF2-40B4-BE49-F238E27FC236}">
                <a16:creationId xmlns:a16="http://schemas.microsoft.com/office/drawing/2014/main" id="{1412BB83-070E-43F7-847A-8DF3163AAAE0}"/>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F98B4948-D155-426E-9B85-18D21D7466F0}"/>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22297209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041A-F9A3-4886-ADBB-9447FCBF1F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29D958-CA62-458A-8A74-89F883652F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D3EEC6-3FC3-463C-A1FD-9627B7EFFD60}"/>
              </a:ext>
            </a:extLst>
          </p:cNvPr>
          <p:cNvSpPr>
            <a:spLocks noGrp="1"/>
          </p:cNvSpPr>
          <p:nvPr>
            <p:ph type="dt" sz="half" idx="10"/>
          </p:nvPr>
        </p:nvSpPr>
        <p:spPr/>
        <p:txBody>
          <a:bodyPr/>
          <a:lstStyle/>
          <a:p>
            <a:fld id="{03DF4229-94BD-4864-83C0-3032F5F21319}" type="datetime1">
              <a:rPr lang="en-US" smtClean="0"/>
              <a:t>7/7/2018</a:t>
            </a:fld>
            <a:endParaRPr lang="en-GB"/>
          </a:p>
        </p:txBody>
      </p:sp>
      <p:sp>
        <p:nvSpPr>
          <p:cNvPr id="5" name="Footer Placeholder 4">
            <a:extLst>
              <a:ext uri="{FF2B5EF4-FFF2-40B4-BE49-F238E27FC236}">
                <a16:creationId xmlns:a16="http://schemas.microsoft.com/office/drawing/2014/main" id="{59C088C9-3AA3-4B66-9044-BECFA02E2431}"/>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2FAC35F7-7092-4D03-9355-15FB952C6CDB}"/>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1527321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F255-6A07-4B13-B441-3304AF5D1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B9CB1B0-EE14-46A2-BD69-CFB5B16BB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1304A5-6ADD-4CB6-A774-E0D88EC1F3D7}"/>
              </a:ext>
            </a:extLst>
          </p:cNvPr>
          <p:cNvSpPr>
            <a:spLocks noGrp="1"/>
          </p:cNvSpPr>
          <p:nvPr>
            <p:ph type="dt" sz="half" idx="10"/>
          </p:nvPr>
        </p:nvSpPr>
        <p:spPr/>
        <p:txBody>
          <a:bodyPr/>
          <a:lstStyle/>
          <a:p>
            <a:fld id="{520571B5-061F-4EF2-B6E4-39855DF5BA9E}" type="datetime1">
              <a:rPr lang="en-US" smtClean="0"/>
              <a:t>7/7/2018</a:t>
            </a:fld>
            <a:endParaRPr lang="en-GB"/>
          </a:p>
        </p:txBody>
      </p:sp>
      <p:sp>
        <p:nvSpPr>
          <p:cNvPr id="5" name="Footer Placeholder 4">
            <a:extLst>
              <a:ext uri="{FF2B5EF4-FFF2-40B4-BE49-F238E27FC236}">
                <a16:creationId xmlns:a16="http://schemas.microsoft.com/office/drawing/2014/main" id="{5F3200CA-1038-4A4A-9221-58FA2990C082}"/>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052674E7-56BD-4829-9D93-66C456B622E9}"/>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810338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0BE0-A69B-44C4-A0DC-ABF5A019F4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3D786F-84CB-4507-84A9-84A4EB5A0B9A}"/>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C62FF06E-5280-4B88-A241-1E57402B2B2F}"/>
              </a:ext>
            </a:extLst>
          </p:cNvPr>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AF131CDA-ADDD-4F6B-8453-CFE4F87A0420}"/>
              </a:ext>
            </a:extLst>
          </p:cNvPr>
          <p:cNvSpPr>
            <a:spLocks noGrp="1"/>
          </p:cNvSpPr>
          <p:nvPr>
            <p:ph type="dt" sz="half" idx="10"/>
          </p:nvPr>
        </p:nvSpPr>
        <p:spPr/>
        <p:txBody>
          <a:bodyPr/>
          <a:lstStyle/>
          <a:p>
            <a:fld id="{3AF60C63-AAF6-4695-A37B-CD8E044F1C8F}" type="datetime1">
              <a:rPr lang="en-US" smtClean="0"/>
              <a:t>7/7/2018</a:t>
            </a:fld>
            <a:endParaRPr lang="en-GB"/>
          </a:p>
        </p:txBody>
      </p:sp>
      <p:sp>
        <p:nvSpPr>
          <p:cNvPr id="6" name="Footer Placeholder 5">
            <a:extLst>
              <a:ext uri="{FF2B5EF4-FFF2-40B4-BE49-F238E27FC236}">
                <a16:creationId xmlns:a16="http://schemas.microsoft.com/office/drawing/2014/main" id="{699F39B6-0D42-46F6-A8FE-57AC423838DE}"/>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5B6DA424-DC7B-4FF3-9B4F-D9616D264FD8}"/>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25639450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B154-9D26-43E8-885C-B4631C366FA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81C467-B2B8-4E47-8802-37CD7C60E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6F2432-95F9-4C16-9B8E-17C0C121AF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1E70B8-42BE-449F-95DD-1ED68FBCDB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4D7BC7-4549-48AA-AEF1-1776FE9C90C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F75E6A-CCDD-4CE1-A8ED-3277FAD8FE3E}"/>
              </a:ext>
            </a:extLst>
          </p:cNvPr>
          <p:cNvSpPr>
            <a:spLocks noGrp="1"/>
          </p:cNvSpPr>
          <p:nvPr>
            <p:ph type="dt" sz="half" idx="10"/>
          </p:nvPr>
        </p:nvSpPr>
        <p:spPr/>
        <p:txBody>
          <a:bodyPr/>
          <a:lstStyle/>
          <a:p>
            <a:fld id="{8FD078AE-8D56-43F3-91CB-CE62B0B69742}" type="datetime1">
              <a:rPr lang="en-US" smtClean="0"/>
              <a:t>7/7/2018</a:t>
            </a:fld>
            <a:endParaRPr lang="en-GB"/>
          </a:p>
        </p:txBody>
      </p:sp>
      <p:sp>
        <p:nvSpPr>
          <p:cNvPr id="8" name="Footer Placeholder 7">
            <a:extLst>
              <a:ext uri="{FF2B5EF4-FFF2-40B4-BE49-F238E27FC236}">
                <a16:creationId xmlns:a16="http://schemas.microsoft.com/office/drawing/2014/main" id="{2ED24486-3505-4B22-B80A-2E7DBF897126}"/>
              </a:ext>
            </a:extLst>
          </p:cNvPr>
          <p:cNvSpPr>
            <a:spLocks noGrp="1"/>
          </p:cNvSpPr>
          <p:nvPr>
            <p:ph type="ftr" sz="quarter" idx="11"/>
          </p:nvPr>
        </p:nvSpPr>
        <p:spPr/>
        <p:txBody>
          <a:bodyPr/>
          <a:lstStyle/>
          <a:p>
            <a:r>
              <a:rPr lang="en-GB"/>
              <a:t>iL&amp;F PROJECT</a:t>
            </a:r>
          </a:p>
        </p:txBody>
      </p:sp>
      <p:sp>
        <p:nvSpPr>
          <p:cNvPr id="9" name="Slide Number Placeholder 8">
            <a:extLst>
              <a:ext uri="{FF2B5EF4-FFF2-40B4-BE49-F238E27FC236}">
                <a16:creationId xmlns:a16="http://schemas.microsoft.com/office/drawing/2014/main" id="{7015F2A9-6D42-459C-A1E7-59A472ECE992}"/>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1059009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0548-4977-43CC-9658-65D2149A100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362B34C-5EEE-4999-8163-08BCF1131473}"/>
              </a:ext>
            </a:extLst>
          </p:cNvPr>
          <p:cNvSpPr>
            <a:spLocks noGrp="1"/>
          </p:cNvSpPr>
          <p:nvPr>
            <p:ph type="dt" sz="half" idx="10"/>
          </p:nvPr>
        </p:nvSpPr>
        <p:spPr/>
        <p:txBody>
          <a:bodyPr/>
          <a:lstStyle/>
          <a:p>
            <a:fld id="{DD5D38E8-AB74-4520-BCA4-797E8E9B19E4}" type="datetime1">
              <a:rPr lang="en-US" smtClean="0"/>
              <a:t>7/7/2018</a:t>
            </a:fld>
            <a:endParaRPr lang="en-GB"/>
          </a:p>
        </p:txBody>
      </p:sp>
      <p:sp>
        <p:nvSpPr>
          <p:cNvPr id="4" name="Footer Placeholder 3">
            <a:extLst>
              <a:ext uri="{FF2B5EF4-FFF2-40B4-BE49-F238E27FC236}">
                <a16:creationId xmlns:a16="http://schemas.microsoft.com/office/drawing/2014/main" id="{74B471A4-DE48-453D-AA3A-68C1697EF367}"/>
              </a:ext>
            </a:extLst>
          </p:cNvPr>
          <p:cNvSpPr>
            <a:spLocks noGrp="1"/>
          </p:cNvSpPr>
          <p:nvPr>
            <p:ph type="ftr" sz="quarter" idx="11"/>
          </p:nvPr>
        </p:nvSpPr>
        <p:spPr/>
        <p:txBody>
          <a:bodyPr/>
          <a:lstStyle/>
          <a:p>
            <a:r>
              <a:rPr lang="en-GB"/>
              <a:t>iL&amp;F PROJECT</a:t>
            </a:r>
          </a:p>
        </p:txBody>
      </p:sp>
      <p:sp>
        <p:nvSpPr>
          <p:cNvPr id="5" name="Slide Number Placeholder 4">
            <a:extLst>
              <a:ext uri="{FF2B5EF4-FFF2-40B4-BE49-F238E27FC236}">
                <a16:creationId xmlns:a16="http://schemas.microsoft.com/office/drawing/2014/main" id="{8A3457AD-7BCB-4809-9F38-F6A936029EDD}"/>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13160888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FEB7F-AC80-468C-9648-5A18BFE49AFF}"/>
              </a:ext>
            </a:extLst>
          </p:cNvPr>
          <p:cNvSpPr>
            <a:spLocks noGrp="1"/>
          </p:cNvSpPr>
          <p:nvPr>
            <p:ph type="dt" sz="half" idx="10"/>
          </p:nvPr>
        </p:nvSpPr>
        <p:spPr/>
        <p:txBody>
          <a:bodyPr/>
          <a:lstStyle/>
          <a:p>
            <a:fld id="{03729496-71B3-4A9F-ADF0-11F25C5A8C67}" type="datetime1">
              <a:rPr lang="en-US" smtClean="0"/>
              <a:t>7/7/2018</a:t>
            </a:fld>
            <a:endParaRPr lang="en-GB"/>
          </a:p>
        </p:txBody>
      </p:sp>
      <p:sp>
        <p:nvSpPr>
          <p:cNvPr id="3" name="Footer Placeholder 2">
            <a:extLst>
              <a:ext uri="{FF2B5EF4-FFF2-40B4-BE49-F238E27FC236}">
                <a16:creationId xmlns:a16="http://schemas.microsoft.com/office/drawing/2014/main" id="{635570E5-CCC1-4705-B59B-5B58768D0178}"/>
              </a:ext>
            </a:extLst>
          </p:cNvPr>
          <p:cNvSpPr>
            <a:spLocks noGrp="1"/>
          </p:cNvSpPr>
          <p:nvPr>
            <p:ph type="ftr" sz="quarter" idx="11"/>
          </p:nvPr>
        </p:nvSpPr>
        <p:spPr/>
        <p:txBody>
          <a:bodyPr/>
          <a:lstStyle/>
          <a:p>
            <a:r>
              <a:rPr lang="en-GB"/>
              <a:t>iL&amp;F PROJECT</a:t>
            </a:r>
          </a:p>
        </p:txBody>
      </p:sp>
      <p:sp>
        <p:nvSpPr>
          <p:cNvPr id="4" name="Slide Number Placeholder 3">
            <a:extLst>
              <a:ext uri="{FF2B5EF4-FFF2-40B4-BE49-F238E27FC236}">
                <a16:creationId xmlns:a16="http://schemas.microsoft.com/office/drawing/2014/main" id="{0838DCF9-14C4-45FD-B8FE-B2B22A9D3F93}"/>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42254827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CC10-A319-47F9-B627-0D9F5956D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5496EA3-321B-4F46-8234-EA2793A86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A83D206-980B-4AB0-A8B6-307A8C4F3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E2194-3C30-4A6D-AC36-52CD48B95861}"/>
              </a:ext>
            </a:extLst>
          </p:cNvPr>
          <p:cNvSpPr>
            <a:spLocks noGrp="1"/>
          </p:cNvSpPr>
          <p:nvPr>
            <p:ph type="dt" sz="half" idx="10"/>
          </p:nvPr>
        </p:nvSpPr>
        <p:spPr/>
        <p:txBody>
          <a:bodyPr/>
          <a:lstStyle/>
          <a:p>
            <a:fld id="{39CA4FC9-7C0D-4EF3-9385-5E549422A29C}" type="datetime1">
              <a:rPr lang="en-US" smtClean="0"/>
              <a:t>7/7/2018</a:t>
            </a:fld>
            <a:endParaRPr lang="en-GB"/>
          </a:p>
        </p:txBody>
      </p:sp>
      <p:sp>
        <p:nvSpPr>
          <p:cNvPr id="6" name="Footer Placeholder 5">
            <a:extLst>
              <a:ext uri="{FF2B5EF4-FFF2-40B4-BE49-F238E27FC236}">
                <a16:creationId xmlns:a16="http://schemas.microsoft.com/office/drawing/2014/main" id="{BB30ABCA-F407-446F-9919-AC84FADB2238}"/>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AD0AFD26-CD6E-4195-A18B-3F23E7E99661}"/>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17495508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75D4-F717-458E-8F4C-2661535F3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411938-2AC7-45CD-9C75-1B2F8C609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EE7B791-C3F9-4918-B1E9-90F49E84F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11AA72-6816-4219-89C6-81A4644804EC}"/>
              </a:ext>
            </a:extLst>
          </p:cNvPr>
          <p:cNvSpPr>
            <a:spLocks noGrp="1"/>
          </p:cNvSpPr>
          <p:nvPr>
            <p:ph type="dt" sz="half" idx="10"/>
          </p:nvPr>
        </p:nvSpPr>
        <p:spPr/>
        <p:txBody>
          <a:bodyPr/>
          <a:lstStyle/>
          <a:p>
            <a:fld id="{3110A003-C56B-47C5-9F2B-F27A37AED73E}" type="datetime1">
              <a:rPr lang="en-US" smtClean="0"/>
              <a:t>7/7/2018</a:t>
            </a:fld>
            <a:endParaRPr lang="en-GB"/>
          </a:p>
        </p:txBody>
      </p:sp>
      <p:sp>
        <p:nvSpPr>
          <p:cNvPr id="6" name="Footer Placeholder 5">
            <a:extLst>
              <a:ext uri="{FF2B5EF4-FFF2-40B4-BE49-F238E27FC236}">
                <a16:creationId xmlns:a16="http://schemas.microsoft.com/office/drawing/2014/main" id="{6DBBCC68-1C7E-42DC-B6F3-24A863B406CD}"/>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F41C448F-B4AC-48FA-A904-A570757B64EE}"/>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415078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6D1A7D-9C65-4C84-B24B-D3E466F8D544}" type="datetime1">
              <a:rPr lang="en-US" smtClean="0"/>
              <a:t>7/7/2018</a:t>
            </a:fld>
            <a:endParaRPr lang="en-GB"/>
          </a:p>
        </p:txBody>
      </p:sp>
      <p:sp>
        <p:nvSpPr>
          <p:cNvPr id="4" name="Footer Placeholder 3"/>
          <p:cNvSpPr>
            <a:spLocks noGrp="1"/>
          </p:cNvSpPr>
          <p:nvPr>
            <p:ph type="ftr" sz="quarter" idx="11"/>
          </p:nvPr>
        </p:nvSpPr>
        <p:spPr/>
        <p:txBody>
          <a:bodyPr/>
          <a:lstStyle/>
          <a:p>
            <a:r>
              <a:rPr lang="en-ZA"/>
              <a:t>iL&amp;F PROJECT</a:t>
            </a:r>
            <a:endParaRPr lang="en-ZA" dirty="0"/>
          </a:p>
        </p:txBody>
      </p:sp>
      <p:sp>
        <p:nvSpPr>
          <p:cNvPr id="5" name="Slide Number Placeholder 4"/>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625297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2E0D-0666-4482-B397-2C37422D4F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D1A7555-5D25-4FA3-8303-C4B0398A09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8938B3-FB8F-49C0-82ED-D9C7DBE850C2}"/>
              </a:ext>
            </a:extLst>
          </p:cNvPr>
          <p:cNvSpPr>
            <a:spLocks noGrp="1"/>
          </p:cNvSpPr>
          <p:nvPr>
            <p:ph type="dt" sz="half" idx="10"/>
          </p:nvPr>
        </p:nvSpPr>
        <p:spPr/>
        <p:txBody>
          <a:bodyPr/>
          <a:lstStyle/>
          <a:p>
            <a:fld id="{6C904BD9-BB37-4B50-942E-55963D272BE0}" type="datetime1">
              <a:rPr lang="en-US" smtClean="0"/>
              <a:t>7/7/2018</a:t>
            </a:fld>
            <a:endParaRPr lang="en-GB"/>
          </a:p>
        </p:txBody>
      </p:sp>
      <p:sp>
        <p:nvSpPr>
          <p:cNvPr id="5" name="Footer Placeholder 4">
            <a:extLst>
              <a:ext uri="{FF2B5EF4-FFF2-40B4-BE49-F238E27FC236}">
                <a16:creationId xmlns:a16="http://schemas.microsoft.com/office/drawing/2014/main" id="{811451A7-654E-40AF-B93E-EB4E11C98CCF}"/>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B644FD94-E6A2-40E8-9AED-52125AA40E03}"/>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12722134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8659C1-A8D2-40A2-AB68-F9C87C918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B412A4-4F88-47A4-97E0-C4D59DB844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3F2B64-8009-43D0-B5F4-5B2D69F29182}"/>
              </a:ext>
            </a:extLst>
          </p:cNvPr>
          <p:cNvSpPr>
            <a:spLocks noGrp="1"/>
          </p:cNvSpPr>
          <p:nvPr>
            <p:ph type="dt" sz="half" idx="10"/>
          </p:nvPr>
        </p:nvSpPr>
        <p:spPr/>
        <p:txBody>
          <a:bodyPr/>
          <a:lstStyle/>
          <a:p>
            <a:fld id="{E13EE174-AB3F-4E10-9E97-E1B184B3EAA7}" type="datetime1">
              <a:rPr lang="en-US" smtClean="0"/>
              <a:t>7/7/2018</a:t>
            </a:fld>
            <a:endParaRPr lang="en-GB"/>
          </a:p>
        </p:txBody>
      </p:sp>
      <p:sp>
        <p:nvSpPr>
          <p:cNvPr id="5" name="Footer Placeholder 4">
            <a:extLst>
              <a:ext uri="{FF2B5EF4-FFF2-40B4-BE49-F238E27FC236}">
                <a16:creationId xmlns:a16="http://schemas.microsoft.com/office/drawing/2014/main" id="{6A7310A2-2D95-44C5-817B-B882C1AE6DFA}"/>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AA5DB3A9-2AAC-464C-AD41-1EAFEFCD4BDC}"/>
              </a:ext>
            </a:extLst>
          </p:cNvPr>
          <p:cNvSpPr>
            <a:spLocks noGrp="1"/>
          </p:cNvSpPr>
          <p:nvPr>
            <p:ph type="sldNum" sz="quarter" idx="12"/>
          </p:nvPr>
        </p:nvSpPr>
        <p:spPr/>
        <p:txBody>
          <a:bodyPr/>
          <a:lstStyle/>
          <a:p>
            <a:fld id="{6A4961D7-B3BD-4DC0-A600-389F67B420AC}" type="slidenum">
              <a:rPr lang="en-GB" smtClean="0"/>
              <a:t>‹#›</a:t>
            </a:fld>
            <a:endParaRPr lang="en-GB"/>
          </a:p>
        </p:txBody>
      </p:sp>
    </p:spTree>
    <p:extLst>
      <p:ext uri="{BB962C8B-B14F-4D97-AF65-F5344CB8AC3E}">
        <p14:creationId xmlns:p14="http://schemas.microsoft.com/office/powerpoint/2010/main" val="2857943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5847-FCE3-41D8-8CA2-D815F6AA7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F940B5-5D7E-4C45-BEE3-1AB820EE7B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0292A2-1D8C-425A-82B2-C965198E8954}"/>
              </a:ext>
            </a:extLst>
          </p:cNvPr>
          <p:cNvSpPr>
            <a:spLocks noGrp="1"/>
          </p:cNvSpPr>
          <p:nvPr>
            <p:ph type="dt" sz="half" idx="10"/>
          </p:nvPr>
        </p:nvSpPr>
        <p:spPr/>
        <p:txBody>
          <a:bodyPr/>
          <a:lstStyle/>
          <a:p>
            <a:fld id="{A045D18A-2C29-4C1D-BFFD-0B1180756E28}" type="datetime1">
              <a:rPr lang="en-US" smtClean="0"/>
              <a:t>7/7/2018</a:t>
            </a:fld>
            <a:endParaRPr lang="en-GB"/>
          </a:p>
        </p:txBody>
      </p:sp>
      <p:sp>
        <p:nvSpPr>
          <p:cNvPr id="5" name="Footer Placeholder 4">
            <a:extLst>
              <a:ext uri="{FF2B5EF4-FFF2-40B4-BE49-F238E27FC236}">
                <a16:creationId xmlns:a16="http://schemas.microsoft.com/office/drawing/2014/main" id="{D3458BBA-3EB7-49F2-87E1-9AA74102F515}"/>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F25415FF-4938-4D0F-BA50-4010DFA05006}"/>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10896224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BAD6-FC8A-4EE6-A392-08C03042F6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259395-9B2F-42B9-9D96-CB4637E23B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0690DF-5B92-44BA-91E8-410BDE619D29}"/>
              </a:ext>
            </a:extLst>
          </p:cNvPr>
          <p:cNvSpPr>
            <a:spLocks noGrp="1"/>
          </p:cNvSpPr>
          <p:nvPr>
            <p:ph type="dt" sz="half" idx="10"/>
          </p:nvPr>
        </p:nvSpPr>
        <p:spPr/>
        <p:txBody>
          <a:bodyPr/>
          <a:lstStyle/>
          <a:p>
            <a:fld id="{F85DE119-D009-451B-9807-4A7E73382250}" type="datetime1">
              <a:rPr lang="en-US" smtClean="0"/>
              <a:t>7/7/2018</a:t>
            </a:fld>
            <a:endParaRPr lang="en-GB"/>
          </a:p>
        </p:txBody>
      </p:sp>
      <p:sp>
        <p:nvSpPr>
          <p:cNvPr id="5" name="Footer Placeholder 4">
            <a:extLst>
              <a:ext uri="{FF2B5EF4-FFF2-40B4-BE49-F238E27FC236}">
                <a16:creationId xmlns:a16="http://schemas.microsoft.com/office/drawing/2014/main" id="{1929FCEF-7E1E-4DC0-A8D3-3A0D0B978323}"/>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F696CE72-D7A8-4095-BE1B-490A252C3671}"/>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25452739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7DA0-3F00-41C0-B605-C81F0E7134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4CBB537-0D61-4B48-B8C1-11ECBB808B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666539-62C4-4CDF-A706-0B586C6F0A4E}"/>
              </a:ext>
            </a:extLst>
          </p:cNvPr>
          <p:cNvSpPr>
            <a:spLocks noGrp="1"/>
          </p:cNvSpPr>
          <p:nvPr>
            <p:ph type="dt" sz="half" idx="10"/>
          </p:nvPr>
        </p:nvSpPr>
        <p:spPr/>
        <p:txBody>
          <a:bodyPr/>
          <a:lstStyle/>
          <a:p>
            <a:fld id="{7EA3FF1F-1184-4392-8409-55035ADA72C2}" type="datetime1">
              <a:rPr lang="en-US" smtClean="0"/>
              <a:t>7/7/2018</a:t>
            </a:fld>
            <a:endParaRPr lang="en-GB"/>
          </a:p>
        </p:txBody>
      </p:sp>
      <p:sp>
        <p:nvSpPr>
          <p:cNvPr id="5" name="Footer Placeholder 4">
            <a:extLst>
              <a:ext uri="{FF2B5EF4-FFF2-40B4-BE49-F238E27FC236}">
                <a16:creationId xmlns:a16="http://schemas.microsoft.com/office/drawing/2014/main" id="{79684CE1-0CCF-49D2-B79E-4FBF1980C28D}"/>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10ED9A76-5B85-4DEC-90E3-7BBB260177AA}"/>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14369127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ACC5-10EE-48EC-8E9D-54C41E7F5C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C52FF9-7C65-49D7-A63C-EEC95BCC93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A93C85-70F6-4AE1-8E6D-43142D88CA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24BFC86-F2B2-4A50-85EC-C3819DC252A1}"/>
              </a:ext>
            </a:extLst>
          </p:cNvPr>
          <p:cNvSpPr>
            <a:spLocks noGrp="1"/>
          </p:cNvSpPr>
          <p:nvPr>
            <p:ph type="dt" sz="half" idx="10"/>
          </p:nvPr>
        </p:nvSpPr>
        <p:spPr/>
        <p:txBody>
          <a:bodyPr/>
          <a:lstStyle/>
          <a:p>
            <a:fld id="{8EC26683-E7BC-450A-8AA5-90F471573B36}" type="datetime1">
              <a:rPr lang="en-US" smtClean="0"/>
              <a:t>7/7/2018</a:t>
            </a:fld>
            <a:endParaRPr lang="en-GB"/>
          </a:p>
        </p:txBody>
      </p:sp>
      <p:sp>
        <p:nvSpPr>
          <p:cNvPr id="6" name="Footer Placeholder 5">
            <a:extLst>
              <a:ext uri="{FF2B5EF4-FFF2-40B4-BE49-F238E27FC236}">
                <a16:creationId xmlns:a16="http://schemas.microsoft.com/office/drawing/2014/main" id="{A5E8AB6E-44E1-4EEC-BD75-4AE62894C8F2}"/>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1B4AB1D8-E6B6-46DB-B6FA-BDF464DFD972}"/>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1425832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A2811-5752-47EC-AB9B-169B049A60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45B494-CDD8-4931-A48C-CAEAD93FAC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912299-B2D2-4A7D-9DBC-E14D6BFBA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C18DCB9-398F-4DA5-9349-33DB3D23CB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BE1AC6-F173-4199-849B-1988A19D13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FED4658-EF3A-4C2C-A5E4-7C0F0A2A59E1}"/>
              </a:ext>
            </a:extLst>
          </p:cNvPr>
          <p:cNvSpPr>
            <a:spLocks noGrp="1"/>
          </p:cNvSpPr>
          <p:nvPr>
            <p:ph type="dt" sz="half" idx="10"/>
          </p:nvPr>
        </p:nvSpPr>
        <p:spPr/>
        <p:txBody>
          <a:bodyPr/>
          <a:lstStyle/>
          <a:p>
            <a:fld id="{D8042C3E-C63D-4294-B212-3A22B8747087}" type="datetime1">
              <a:rPr lang="en-US" smtClean="0"/>
              <a:t>7/7/2018</a:t>
            </a:fld>
            <a:endParaRPr lang="en-GB"/>
          </a:p>
        </p:txBody>
      </p:sp>
      <p:sp>
        <p:nvSpPr>
          <p:cNvPr id="8" name="Footer Placeholder 7">
            <a:extLst>
              <a:ext uri="{FF2B5EF4-FFF2-40B4-BE49-F238E27FC236}">
                <a16:creationId xmlns:a16="http://schemas.microsoft.com/office/drawing/2014/main" id="{F8E1E4F9-C4B2-47C4-8E04-2D7BA7E5F19F}"/>
              </a:ext>
            </a:extLst>
          </p:cNvPr>
          <p:cNvSpPr>
            <a:spLocks noGrp="1"/>
          </p:cNvSpPr>
          <p:nvPr>
            <p:ph type="ftr" sz="quarter" idx="11"/>
          </p:nvPr>
        </p:nvSpPr>
        <p:spPr/>
        <p:txBody>
          <a:bodyPr/>
          <a:lstStyle/>
          <a:p>
            <a:r>
              <a:rPr lang="en-GB"/>
              <a:t>iL&amp;F PROJECT</a:t>
            </a:r>
          </a:p>
        </p:txBody>
      </p:sp>
      <p:sp>
        <p:nvSpPr>
          <p:cNvPr id="9" name="Slide Number Placeholder 8">
            <a:extLst>
              <a:ext uri="{FF2B5EF4-FFF2-40B4-BE49-F238E27FC236}">
                <a16:creationId xmlns:a16="http://schemas.microsoft.com/office/drawing/2014/main" id="{A6786662-A29C-4046-87DB-49967533A04E}"/>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19529056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86B4-29DD-477E-849A-867AD53CBED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8C6CA7E-C431-4E91-9BEC-5FA9B9D97225}"/>
              </a:ext>
            </a:extLst>
          </p:cNvPr>
          <p:cNvSpPr>
            <a:spLocks noGrp="1"/>
          </p:cNvSpPr>
          <p:nvPr>
            <p:ph type="dt" sz="half" idx="10"/>
          </p:nvPr>
        </p:nvSpPr>
        <p:spPr/>
        <p:txBody>
          <a:bodyPr/>
          <a:lstStyle/>
          <a:p>
            <a:fld id="{734BE91C-3612-43EA-8478-71CE8D6BC381}" type="datetime1">
              <a:rPr lang="en-US" smtClean="0"/>
              <a:t>7/7/2018</a:t>
            </a:fld>
            <a:endParaRPr lang="en-GB"/>
          </a:p>
        </p:txBody>
      </p:sp>
      <p:sp>
        <p:nvSpPr>
          <p:cNvPr id="4" name="Footer Placeholder 3">
            <a:extLst>
              <a:ext uri="{FF2B5EF4-FFF2-40B4-BE49-F238E27FC236}">
                <a16:creationId xmlns:a16="http://schemas.microsoft.com/office/drawing/2014/main" id="{130FADE9-DDB9-4C45-AC5A-5A19EAC71385}"/>
              </a:ext>
            </a:extLst>
          </p:cNvPr>
          <p:cNvSpPr>
            <a:spLocks noGrp="1"/>
          </p:cNvSpPr>
          <p:nvPr>
            <p:ph type="ftr" sz="quarter" idx="11"/>
          </p:nvPr>
        </p:nvSpPr>
        <p:spPr/>
        <p:txBody>
          <a:bodyPr/>
          <a:lstStyle/>
          <a:p>
            <a:r>
              <a:rPr lang="en-GB"/>
              <a:t>iL&amp;F PROJECT</a:t>
            </a:r>
          </a:p>
        </p:txBody>
      </p:sp>
      <p:sp>
        <p:nvSpPr>
          <p:cNvPr id="5" name="Slide Number Placeholder 4">
            <a:extLst>
              <a:ext uri="{FF2B5EF4-FFF2-40B4-BE49-F238E27FC236}">
                <a16:creationId xmlns:a16="http://schemas.microsoft.com/office/drawing/2014/main" id="{5E252BF3-7C65-400E-A4A9-7184DDB97228}"/>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4049353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CC2A6-8F8D-4135-8851-C6EFA6C643A2}"/>
              </a:ext>
            </a:extLst>
          </p:cNvPr>
          <p:cNvSpPr>
            <a:spLocks noGrp="1"/>
          </p:cNvSpPr>
          <p:nvPr>
            <p:ph type="dt" sz="half" idx="10"/>
          </p:nvPr>
        </p:nvSpPr>
        <p:spPr/>
        <p:txBody>
          <a:bodyPr/>
          <a:lstStyle/>
          <a:p>
            <a:fld id="{22AF9597-125B-4120-8156-538CDA25FB36}" type="datetime1">
              <a:rPr lang="en-US" smtClean="0"/>
              <a:t>7/7/2018</a:t>
            </a:fld>
            <a:endParaRPr lang="en-GB"/>
          </a:p>
        </p:txBody>
      </p:sp>
      <p:sp>
        <p:nvSpPr>
          <p:cNvPr id="3" name="Footer Placeholder 2">
            <a:extLst>
              <a:ext uri="{FF2B5EF4-FFF2-40B4-BE49-F238E27FC236}">
                <a16:creationId xmlns:a16="http://schemas.microsoft.com/office/drawing/2014/main" id="{3774FED4-F156-4357-930A-6F41ABF89CFE}"/>
              </a:ext>
            </a:extLst>
          </p:cNvPr>
          <p:cNvSpPr>
            <a:spLocks noGrp="1"/>
          </p:cNvSpPr>
          <p:nvPr>
            <p:ph type="ftr" sz="quarter" idx="11"/>
          </p:nvPr>
        </p:nvSpPr>
        <p:spPr/>
        <p:txBody>
          <a:bodyPr/>
          <a:lstStyle/>
          <a:p>
            <a:r>
              <a:rPr lang="en-GB"/>
              <a:t>iL&amp;F PROJECT</a:t>
            </a:r>
          </a:p>
        </p:txBody>
      </p:sp>
      <p:sp>
        <p:nvSpPr>
          <p:cNvPr id="4" name="Slide Number Placeholder 3">
            <a:extLst>
              <a:ext uri="{FF2B5EF4-FFF2-40B4-BE49-F238E27FC236}">
                <a16:creationId xmlns:a16="http://schemas.microsoft.com/office/drawing/2014/main" id="{ABCC3630-2BEA-43DC-BB33-4F554B20EDD0}"/>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4211263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5FA2-22F4-4447-A8A1-F0D42B796E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07E4175-7220-4DB7-8F82-B6D7C3A7E6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E5B33D-50E2-4A16-8BAD-22A23F4C8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B83804-5169-4808-87B0-945CB65A0DDE}"/>
              </a:ext>
            </a:extLst>
          </p:cNvPr>
          <p:cNvSpPr>
            <a:spLocks noGrp="1"/>
          </p:cNvSpPr>
          <p:nvPr>
            <p:ph type="dt" sz="half" idx="10"/>
          </p:nvPr>
        </p:nvSpPr>
        <p:spPr/>
        <p:txBody>
          <a:bodyPr/>
          <a:lstStyle/>
          <a:p>
            <a:fld id="{8A53D6D8-7B63-418A-8D2E-CD333D39DED7}" type="datetime1">
              <a:rPr lang="en-US" smtClean="0"/>
              <a:t>7/7/2018</a:t>
            </a:fld>
            <a:endParaRPr lang="en-GB"/>
          </a:p>
        </p:txBody>
      </p:sp>
      <p:sp>
        <p:nvSpPr>
          <p:cNvPr id="6" name="Footer Placeholder 5">
            <a:extLst>
              <a:ext uri="{FF2B5EF4-FFF2-40B4-BE49-F238E27FC236}">
                <a16:creationId xmlns:a16="http://schemas.microsoft.com/office/drawing/2014/main" id="{2B931860-1350-4C37-B5A8-D78B4E0D2F24}"/>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C3E34EC4-438B-4720-AC68-A3759DFA8D73}"/>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7725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lide mast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66B9D-606A-470F-BD03-884E2C1107E3}"/>
              </a:ext>
            </a:extLst>
          </p:cNvPr>
          <p:cNvSpPr>
            <a:spLocks noGrp="1"/>
          </p:cNvSpPr>
          <p:nvPr>
            <p:ph type="title" hasCustomPrompt="1"/>
          </p:nvPr>
        </p:nvSpPr>
        <p:spPr>
          <a:solidFill>
            <a:schemeClr val="bg1"/>
          </a:solidFill>
          <a:ln>
            <a:solidFill>
              <a:srgbClr val="D80151"/>
            </a:solidFill>
          </a:ln>
        </p:spPr>
        <p:txBody>
          <a:bodyPr/>
          <a:lstStyle>
            <a:lvl1pPr algn="ctr">
              <a:defRPr>
                <a:latin typeface="Arial Rounded MT Bold" panose="020F0704030504030204" pitchFamily="34" charset="0"/>
              </a:defRPr>
            </a:lvl1pPr>
          </a:lstStyle>
          <a:p>
            <a:r>
              <a:rPr lang="en-US" dirty="0"/>
              <a:t>ABOUT </a:t>
            </a:r>
            <a:r>
              <a:rPr lang="en-US" dirty="0" err="1"/>
              <a:t>iL&amp;F</a:t>
            </a:r>
            <a:r>
              <a:rPr lang="en-US" dirty="0"/>
              <a:t> WEBSITE</a:t>
            </a:r>
            <a:endParaRPr lang="en-GB" dirty="0"/>
          </a:p>
        </p:txBody>
      </p:sp>
      <p:sp>
        <p:nvSpPr>
          <p:cNvPr id="9" name="Text Placeholder 8">
            <a:extLst>
              <a:ext uri="{FF2B5EF4-FFF2-40B4-BE49-F238E27FC236}">
                <a16:creationId xmlns:a16="http://schemas.microsoft.com/office/drawing/2014/main" id="{CF8A5F6E-2FFE-4D62-B8CD-48A527637EC3}"/>
              </a:ext>
            </a:extLst>
          </p:cNvPr>
          <p:cNvSpPr>
            <a:spLocks noGrp="1"/>
          </p:cNvSpPr>
          <p:nvPr>
            <p:ph type="body" sz="quarter" idx="10" hasCustomPrompt="1"/>
          </p:nvPr>
        </p:nvSpPr>
        <p:spPr>
          <a:xfrm>
            <a:off x="1083365" y="1828800"/>
            <a:ext cx="9988825" cy="4309241"/>
          </a:xfrm>
          <a:solidFill>
            <a:schemeClr val="bg1"/>
          </a:solidFill>
          <a:ln>
            <a:solidFill>
              <a:srgbClr val="D80151"/>
            </a:solidFill>
          </a:ln>
        </p:spPr>
        <p:txBody>
          <a:bodyPr wrap="square" lIns="432000" tIns="432000" rIns="432000" bIns="432000">
            <a:normAutofit/>
          </a:bodyPr>
          <a:lstStyle>
            <a:lvl1pPr marL="457200" indent="-457200" algn="l">
              <a:buFont typeface="Wingdings" panose="05000000000000000000" pitchFamily="2" charset="2"/>
              <a:buChar char="§"/>
              <a:defRPr sz="2000" b="0">
                <a:latin typeface="Arial" panose="020B0604020202020204" pitchFamily="34" charset="0"/>
                <a:cs typeface="Arial" panose="020B0604020202020204" pitchFamily="34" charset="0"/>
              </a:defRPr>
            </a:lvl1pPr>
          </a:lstStyle>
          <a:p>
            <a:pPr lvl="0"/>
            <a:r>
              <a:rPr lang="en-GB" dirty="0"/>
              <a:t>iL&amp;F  is digital lost and found office .</a:t>
            </a:r>
          </a:p>
          <a:p>
            <a:pPr lvl="0"/>
            <a:r>
              <a:rPr lang="en-GB" dirty="0"/>
              <a:t>The website will act as a third party between those who have lost a possession and those who have found one.</a:t>
            </a:r>
          </a:p>
          <a:p>
            <a:pPr lvl="0"/>
            <a:r>
              <a:rPr lang="en-GB" dirty="0"/>
              <a:t>iL&amp;F administrators will process the checks via data provided the users and stored in the database.</a:t>
            </a:r>
          </a:p>
          <a:p>
            <a:pPr lvl="0"/>
            <a:r>
              <a:rPr lang="en-GB" b="0" i="0" dirty="0">
                <a:solidFill>
                  <a:srgbClr val="1D2129"/>
                </a:solidFill>
                <a:effectLst/>
                <a:latin typeface="Helvetica" panose="020B0604020202020204" pitchFamily="34" charset="0"/>
              </a:rPr>
              <a:t>People who have lost possessions will be responsible for the shipping costs and administration fees to iL&amp;F and will have the opportunity to reward the finder who have help them retrieve their belongings. They will also have the possibility to decide what will happen to their items (i.e., postal fees higher than the item value).</a:t>
            </a:r>
            <a:endParaRPr lang="en-GB" dirty="0"/>
          </a:p>
          <a:p>
            <a:pPr lvl="0"/>
            <a:r>
              <a:rPr lang="en-GB" dirty="0"/>
              <a:t>The administration side of the website will be built up at a later point in time.</a:t>
            </a:r>
          </a:p>
        </p:txBody>
      </p:sp>
      <p:pic>
        <p:nvPicPr>
          <p:cNvPr id="13" name="Picture 12" descr="A close up of a sign&#10;&#10;Description generated with high confidence">
            <a:extLst>
              <a:ext uri="{FF2B5EF4-FFF2-40B4-BE49-F238E27FC236}">
                <a16:creationId xmlns:a16="http://schemas.microsoft.com/office/drawing/2014/main" id="{E5451BCE-50F9-4B97-B250-868FE9B87432}"/>
              </a:ext>
            </a:extLst>
          </p:cNvPr>
          <p:cNvPicPr>
            <a:picLocks noChangeAspect="1"/>
          </p:cNvPicPr>
          <p:nvPr userDrawn="1"/>
        </p:nvPicPr>
        <p:blipFill>
          <a:blip r:embed="rId2"/>
          <a:stretch>
            <a:fillRect/>
          </a:stretch>
        </p:blipFill>
        <p:spPr>
          <a:xfrm rot="16200000">
            <a:off x="11348683" y="3369793"/>
            <a:ext cx="1026995" cy="65964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DFF86086-84AF-472C-9C7F-5C6F0AB0B197}"/>
              </a:ext>
            </a:extLst>
          </p:cNvPr>
          <p:cNvPicPr>
            <a:picLocks noChangeAspect="1"/>
          </p:cNvPicPr>
          <p:nvPr userDrawn="1"/>
        </p:nvPicPr>
        <p:blipFill>
          <a:blip r:embed="rId2"/>
          <a:stretch>
            <a:fillRect/>
          </a:stretch>
        </p:blipFill>
        <p:spPr>
          <a:xfrm rot="5400000">
            <a:off x="-183677" y="3369793"/>
            <a:ext cx="1026995" cy="659640"/>
          </a:xfrm>
          <a:prstGeom prst="rect">
            <a:avLst/>
          </a:prstGeom>
        </p:spPr>
      </p:pic>
      <p:sp>
        <p:nvSpPr>
          <p:cNvPr id="18" name="Date Placeholder 17">
            <a:extLst>
              <a:ext uri="{FF2B5EF4-FFF2-40B4-BE49-F238E27FC236}">
                <a16:creationId xmlns:a16="http://schemas.microsoft.com/office/drawing/2014/main" id="{B324F7B9-1CD9-469C-A0C0-FCE6085E6D28}"/>
              </a:ext>
            </a:extLst>
          </p:cNvPr>
          <p:cNvSpPr>
            <a:spLocks noGrp="1"/>
          </p:cNvSpPr>
          <p:nvPr>
            <p:ph type="dt" sz="half" idx="11"/>
          </p:nvPr>
        </p:nvSpPr>
        <p:spPr/>
        <p:txBody>
          <a:bodyPr/>
          <a:lstStyle/>
          <a:p>
            <a:fld id="{06E2334A-3AB5-41DA-B676-7FF703A78B24}" type="datetime1">
              <a:rPr lang="en-US" smtClean="0"/>
              <a:t>7/7/2018</a:t>
            </a:fld>
            <a:endParaRPr lang="en-GB"/>
          </a:p>
        </p:txBody>
      </p:sp>
      <p:sp>
        <p:nvSpPr>
          <p:cNvPr id="19" name="Footer Placeholder 18">
            <a:extLst>
              <a:ext uri="{FF2B5EF4-FFF2-40B4-BE49-F238E27FC236}">
                <a16:creationId xmlns:a16="http://schemas.microsoft.com/office/drawing/2014/main" id="{A1EA199D-8F5C-4BBF-8419-986ADF399F4E}"/>
              </a:ext>
            </a:extLst>
          </p:cNvPr>
          <p:cNvSpPr>
            <a:spLocks noGrp="1"/>
          </p:cNvSpPr>
          <p:nvPr>
            <p:ph type="ftr" sz="quarter" idx="12"/>
          </p:nvPr>
        </p:nvSpPr>
        <p:spPr/>
        <p:txBody>
          <a:bodyPr/>
          <a:lstStyle>
            <a:lvl1pPr>
              <a:defRPr/>
            </a:lvl1pPr>
          </a:lstStyle>
          <a:p>
            <a:r>
              <a:rPr lang="en-ZA"/>
              <a:t>iL&amp;F PROJECT</a:t>
            </a:r>
            <a:endParaRPr lang="en-ZA" dirty="0"/>
          </a:p>
        </p:txBody>
      </p:sp>
      <p:sp>
        <p:nvSpPr>
          <p:cNvPr id="20" name="Slide Number Placeholder 19">
            <a:extLst>
              <a:ext uri="{FF2B5EF4-FFF2-40B4-BE49-F238E27FC236}">
                <a16:creationId xmlns:a16="http://schemas.microsoft.com/office/drawing/2014/main" id="{63F7EDDC-0E6C-4250-85E6-5527B58EC20E}"/>
              </a:ext>
            </a:extLst>
          </p:cNvPr>
          <p:cNvSpPr>
            <a:spLocks noGrp="1"/>
          </p:cNvSpPr>
          <p:nvPr>
            <p:ph type="sldNum" sz="quarter" idx="13"/>
          </p:nvPr>
        </p:nvSpPr>
        <p:spPr/>
        <p:txBody>
          <a:bodyPr/>
          <a:lstStyle/>
          <a:p>
            <a:r>
              <a:rPr lang="en-ZA" dirty="0"/>
              <a:t>1</a:t>
            </a:r>
          </a:p>
        </p:txBody>
      </p:sp>
    </p:spTree>
    <p:extLst>
      <p:ext uri="{BB962C8B-B14F-4D97-AF65-F5344CB8AC3E}">
        <p14:creationId xmlns:p14="http://schemas.microsoft.com/office/powerpoint/2010/main" val="33298677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51F3-2E31-4AAB-9D06-3DB18BF6A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120E8D2-26E2-4A29-B824-E166529211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367A6D3-2184-4FD6-9704-A5FC4ED3F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0E0921-2A57-4E74-9A25-A9344BECD590}"/>
              </a:ext>
            </a:extLst>
          </p:cNvPr>
          <p:cNvSpPr>
            <a:spLocks noGrp="1"/>
          </p:cNvSpPr>
          <p:nvPr>
            <p:ph type="dt" sz="half" idx="10"/>
          </p:nvPr>
        </p:nvSpPr>
        <p:spPr/>
        <p:txBody>
          <a:bodyPr/>
          <a:lstStyle/>
          <a:p>
            <a:fld id="{58DCC247-B399-4D86-950B-07C1539955F7}" type="datetime1">
              <a:rPr lang="en-US" smtClean="0"/>
              <a:t>7/7/2018</a:t>
            </a:fld>
            <a:endParaRPr lang="en-GB"/>
          </a:p>
        </p:txBody>
      </p:sp>
      <p:sp>
        <p:nvSpPr>
          <p:cNvPr id="6" name="Footer Placeholder 5">
            <a:extLst>
              <a:ext uri="{FF2B5EF4-FFF2-40B4-BE49-F238E27FC236}">
                <a16:creationId xmlns:a16="http://schemas.microsoft.com/office/drawing/2014/main" id="{5B85F620-C592-4678-ADF3-3D6340402468}"/>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5A13E030-E4F0-4C1A-89A3-66A530FCDD4B}"/>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1158582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9747-6447-4BB9-8D68-43EB3F7D14A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B72113-BE07-4ED9-ABDC-E974D867AA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D2D0CE-D12B-4179-9099-1AECFA133DE7}"/>
              </a:ext>
            </a:extLst>
          </p:cNvPr>
          <p:cNvSpPr>
            <a:spLocks noGrp="1"/>
          </p:cNvSpPr>
          <p:nvPr>
            <p:ph type="dt" sz="half" idx="10"/>
          </p:nvPr>
        </p:nvSpPr>
        <p:spPr/>
        <p:txBody>
          <a:bodyPr/>
          <a:lstStyle/>
          <a:p>
            <a:fld id="{6F18D544-C3FE-4F39-845D-0C6F8B8AFBA1}" type="datetime1">
              <a:rPr lang="en-US" smtClean="0"/>
              <a:t>7/7/2018</a:t>
            </a:fld>
            <a:endParaRPr lang="en-GB"/>
          </a:p>
        </p:txBody>
      </p:sp>
      <p:sp>
        <p:nvSpPr>
          <p:cNvPr id="5" name="Footer Placeholder 4">
            <a:extLst>
              <a:ext uri="{FF2B5EF4-FFF2-40B4-BE49-F238E27FC236}">
                <a16:creationId xmlns:a16="http://schemas.microsoft.com/office/drawing/2014/main" id="{B3FC6C0D-F8CE-4F2B-A289-2B9841191659}"/>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DF4FDB18-4A69-43DB-B020-2EF993431FD6}"/>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41302667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4CD4E-922E-4520-86A9-A4B22ADD3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E5888E-19CC-461D-9C16-CB36DAF4A2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F66B99-99CE-4013-A230-F430BB3189A5}"/>
              </a:ext>
            </a:extLst>
          </p:cNvPr>
          <p:cNvSpPr>
            <a:spLocks noGrp="1"/>
          </p:cNvSpPr>
          <p:nvPr>
            <p:ph type="dt" sz="half" idx="10"/>
          </p:nvPr>
        </p:nvSpPr>
        <p:spPr/>
        <p:txBody>
          <a:bodyPr/>
          <a:lstStyle/>
          <a:p>
            <a:fld id="{381D37E0-7EA2-43E5-9880-1BE86A6E5102}" type="datetime1">
              <a:rPr lang="en-US" smtClean="0"/>
              <a:t>7/7/2018</a:t>
            </a:fld>
            <a:endParaRPr lang="en-GB"/>
          </a:p>
        </p:txBody>
      </p:sp>
      <p:sp>
        <p:nvSpPr>
          <p:cNvPr id="5" name="Footer Placeholder 4">
            <a:extLst>
              <a:ext uri="{FF2B5EF4-FFF2-40B4-BE49-F238E27FC236}">
                <a16:creationId xmlns:a16="http://schemas.microsoft.com/office/drawing/2014/main" id="{45C701F6-D16C-4DD4-995E-5AC32B14750B}"/>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51B28D3C-3504-4D45-961B-DDAEC54D7433}"/>
              </a:ext>
            </a:extLst>
          </p:cNvPr>
          <p:cNvSpPr>
            <a:spLocks noGrp="1"/>
          </p:cNvSpPr>
          <p:nvPr>
            <p:ph type="sldNum" sz="quarter" idx="12"/>
          </p:nvPr>
        </p:nvSpPr>
        <p:spPr/>
        <p:txBody>
          <a:bodyPr/>
          <a:lstStyle/>
          <a:p>
            <a:fld id="{F4A062A1-AE59-4E74-867F-AA873F6E9EC4}" type="slidenum">
              <a:rPr lang="en-GB" smtClean="0"/>
              <a:t>‹#›</a:t>
            </a:fld>
            <a:endParaRPr lang="en-GB"/>
          </a:p>
        </p:txBody>
      </p:sp>
    </p:spTree>
    <p:extLst>
      <p:ext uri="{BB962C8B-B14F-4D97-AF65-F5344CB8AC3E}">
        <p14:creationId xmlns:p14="http://schemas.microsoft.com/office/powerpoint/2010/main" val="2733914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8AA5-BCB6-41F5-B74E-47ADF986A5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8838E5-BD4F-454E-AB9C-0242623582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5D4CCAD-3948-4B95-A094-263421DE2CA5}"/>
              </a:ext>
            </a:extLst>
          </p:cNvPr>
          <p:cNvSpPr>
            <a:spLocks noGrp="1"/>
          </p:cNvSpPr>
          <p:nvPr>
            <p:ph type="dt" sz="half" idx="10"/>
          </p:nvPr>
        </p:nvSpPr>
        <p:spPr/>
        <p:txBody>
          <a:bodyPr/>
          <a:lstStyle/>
          <a:p>
            <a:fld id="{1EE4F6F3-426B-4971-8AA4-85872FC3DA94}" type="datetime1">
              <a:rPr lang="en-US" smtClean="0"/>
              <a:t>7/7/2018</a:t>
            </a:fld>
            <a:endParaRPr lang="en-GB"/>
          </a:p>
        </p:txBody>
      </p:sp>
      <p:sp>
        <p:nvSpPr>
          <p:cNvPr id="5" name="Footer Placeholder 4">
            <a:extLst>
              <a:ext uri="{FF2B5EF4-FFF2-40B4-BE49-F238E27FC236}">
                <a16:creationId xmlns:a16="http://schemas.microsoft.com/office/drawing/2014/main" id="{E99C282D-7B4B-42E5-8B58-0224E8D1CB70}"/>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45A8905D-98BB-495F-906D-D73B78B9109D}"/>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10772950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31B3-AC71-4414-BD5B-113AFC3A46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19101AF-5592-4BC8-A515-107C45D2B4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21FA70-A62B-496B-B951-D38D08C5B761}"/>
              </a:ext>
            </a:extLst>
          </p:cNvPr>
          <p:cNvSpPr>
            <a:spLocks noGrp="1"/>
          </p:cNvSpPr>
          <p:nvPr>
            <p:ph type="dt" sz="half" idx="10"/>
          </p:nvPr>
        </p:nvSpPr>
        <p:spPr/>
        <p:txBody>
          <a:bodyPr/>
          <a:lstStyle/>
          <a:p>
            <a:fld id="{976B4693-D412-4134-9A5B-B459934C6CA6}" type="datetime1">
              <a:rPr lang="en-US" smtClean="0"/>
              <a:t>7/7/2018</a:t>
            </a:fld>
            <a:endParaRPr lang="en-GB"/>
          </a:p>
        </p:txBody>
      </p:sp>
      <p:sp>
        <p:nvSpPr>
          <p:cNvPr id="5" name="Footer Placeholder 4">
            <a:extLst>
              <a:ext uri="{FF2B5EF4-FFF2-40B4-BE49-F238E27FC236}">
                <a16:creationId xmlns:a16="http://schemas.microsoft.com/office/drawing/2014/main" id="{E953B463-10E1-433B-B2EC-0E1BD4D5ED5C}"/>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8BBA7824-4C60-4F14-AA7F-E199D1F80647}"/>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15429074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E8C2-AADC-41AE-B28F-8E6A86C445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4A42CC-257D-45B7-ABD2-8E8A38CAE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F3DB7C-94B2-4024-81CC-E8079834D472}"/>
              </a:ext>
            </a:extLst>
          </p:cNvPr>
          <p:cNvSpPr>
            <a:spLocks noGrp="1"/>
          </p:cNvSpPr>
          <p:nvPr>
            <p:ph type="dt" sz="half" idx="10"/>
          </p:nvPr>
        </p:nvSpPr>
        <p:spPr/>
        <p:txBody>
          <a:bodyPr/>
          <a:lstStyle/>
          <a:p>
            <a:fld id="{67E338AA-80F3-4354-BDDE-2127883FBF5C}" type="datetime1">
              <a:rPr lang="en-US" smtClean="0"/>
              <a:t>7/7/2018</a:t>
            </a:fld>
            <a:endParaRPr lang="en-GB"/>
          </a:p>
        </p:txBody>
      </p:sp>
      <p:sp>
        <p:nvSpPr>
          <p:cNvPr id="5" name="Footer Placeholder 4">
            <a:extLst>
              <a:ext uri="{FF2B5EF4-FFF2-40B4-BE49-F238E27FC236}">
                <a16:creationId xmlns:a16="http://schemas.microsoft.com/office/drawing/2014/main" id="{9ED35AC7-4A50-4415-ACA9-23B9A1F71E38}"/>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0CEBB4F1-4984-4690-989D-36573E8475C5}"/>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22645235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9B5A-DC0B-4E9A-AC67-F882618678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B00484-1D8E-4064-A656-1B3EADDF6C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687B8D-76CF-49DC-B3EF-10E95FEDB43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1098402-82BB-4E53-BCDF-87D757FD3C86}"/>
              </a:ext>
            </a:extLst>
          </p:cNvPr>
          <p:cNvSpPr>
            <a:spLocks noGrp="1"/>
          </p:cNvSpPr>
          <p:nvPr>
            <p:ph type="dt" sz="half" idx="10"/>
          </p:nvPr>
        </p:nvSpPr>
        <p:spPr/>
        <p:txBody>
          <a:bodyPr/>
          <a:lstStyle/>
          <a:p>
            <a:fld id="{81C8BEC1-5D67-4DAF-BB05-1E5CF6A431DC}" type="datetime1">
              <a:rPr lang="en-US" smtClean="0"/>
              <a:t>7/7/2018</a:t>
            </a:fld>
            <a:endParaRPr lang="en-GB"/>
          </a:p>
        </p:txBody>
      </p:sp>
      <p:sp>
        <p:nvSpPr>
          <p:cNvPr id="6" name="Footer Placeholder 5">
            <a:extLst>
              <a:ext uri="{FF2B5EF4-FFF2-40B4-BE49-F238E27FC236}">
                <a16:creationId xmlns:a16="http://schemas.microsoft.com/office/drawing/2014/main" id="{9206FFFB-C975-43D4-98CB-1CD3F75A5AC4}"/>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4ECF1880-C4D0-46BA-A595-787FD4475493}"/>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2713999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B930-D5FC-4233-9CB3-606B404617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C0FF10-53CF-4619-81E9-E9FAA6781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F85D05-1C3C-4D7F-9E3C-63A8B5FF97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027599-F78A-4CF5-AC65-1130F2410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4AE478-8BF1-4FDF-BDF0-D7A5233D11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8F743B-5FDB-44B7-B1CD-053D8DBC78D8}"/>
              </a:ext>
            </a:extLst>
          </p:cNvPr>
          <p:cNvSpPr>
            <a:spLocks noGrp="1"/>
          </p:cNvSpPr>
          <p:nvPr>
            <p:ph type="dt" sz="half" idx="10"/>
          </p:nvPr>
        </p:nvSpPr>
        <p:spPr/>
        <p:txBody>
          <a:bodyPr/>
          <a:lstStyle/>
          <a:p>
            <a:fld id="{BE844E83-523C-4646-8B60-F9EB1A41D3B7}" type="datetime1">
              <a:rPr lang="en-US" smtClean="0"/>
              <a:t>7/7/2018</a:t>
            </a:fld>
            <a:endParaRPr lang="en-GB"/>
          </a:p>
        </p:txBody>
      </p:sp>
      <p:sp>
        <p:nvSpPr>
          <p:cNvPr id="8" name="Footer Placeholder 7">
            <a:extLst>
              <a:ext uri="{FF2B5EF4-FFF2-40B4-BE49-F238E27FC236}">
                <a16:creationId xmlns:a16="http://schemas.microsoft.com/office/drawing/2014/main" id="{D08F89DD-B794-4582-B5B9-047E8DBECEC9}"/>
              </a:ext>
            </a:extLst>
          </p:cNvPr>
          <p:cNvSpPr>
            <a:spLocks noGrp="1"/>
          </p:cNvSpPr>
          <p:nvPr>
            <p:ph type="ftr" sz="quarter" idx="11"/>
          </p:nvPr>
        </p:nvSpPr>
        <p:spPr/>
        <p:txBody>
          <a:bodyPr/>
          <a:lstStyle/>
          <a:p>
            <a:r>
              <a:rPr lang="en-GB"/>
              <a:t>iL&amp;F PROJECT</a:t>
            </a:r>
          </a:p>
        </p:txBody>
      </p:sp>
      <p:sp>
        <p:nvSpPr>
          <p:cNvPr id="9" name="Slide Number Placeholder 8">
            <a:extLst>
              <a:ext uri="{FF2B5EF4-FFF2-40B4-BE49-F238E27FC236}">
                <a16:creationId xmlns:a16="http://schemas.microsoft.com/office/drawing/2014/main" id="{361D9325-0D59-4651-BBDF-B9BBBE40417F}"/>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7152179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7521-A091-49A2-ACE7-B2FECC0C3D4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977C67-284A-44E6-915A-300C7747CBB9}"/>
              </a:ext>
            </a:extLst>
          </p:cNvPr>
          <p:cNvSpPr>
            <a:spLocks noGrp="1"/>
          </p:cNvSpPr>
          <p:nvPr>
            <p:ph type="dt" sz="half" idx="10"/>
          </p:nvPr>
        </p:nvSpPr>
        <p:spPr/>
        <p:txBody>
          <a:bodyPr/>
          <a:lstStyle/>
          <a:p>
            <a:fld id="{77667CB3-5331-4C09-BA35-28EEAA5FA3CC}" type="datetime1">
              <a:rPr lang="en-US" smtClean="0"/>
              <a:t>7/7/2018</a:t>
            </a:fld>
            <a:endParaRPr lang="en-GB"/>
          </a:p>
        </p:txBody>
      </p:sp>
      <p:sp>
        <p:nvSpPr>
          <p:cNvPr id="4" name="Footer Placeholder 3">
            <a:extLst>
              <a:ext uri="{FF2B5EF4-FFF2-40B4-BE49-F238E27FC236}">
                <a16:creationId xmlns:a16="http://schemas.microsoft.com/office/drawing/2014/main" id="{1D17F78F-7D99-4E15-9C91-964EE845BC32}"/>
              </a:ext>
            </a:extLst>
          </p:cNvPr>
          <p:cNvSpPr>
            <a:spLocks noGrp="1"/>
          </p:cNvSpPr>
          <p:nvPr>
            <p:ph type="ftr" sz="quarter" idx="11"/>
          </p:nvPr>
        </p:nvSpPr>
        <p:spPr/>
        <p:txBody>
          <a:bodyPr/>
          <a:lstStyle/>
          <a:p>
            <a:r>
              <a:rPr lang="en-GB"/>
              <a:t>iL&amp;F PROJECT</a:t>
            </a:r>
          </a:p>
        </p:txBody>
      </p:sp>
      <p:sp>
        <p:nvSpPr>
          <p:cNvPr id="5" name="Slide Number Placeholder 4">
            <a:extLst>
              <a:ext uri="{FF2B5EF4-FFF2-40B4-BE49-F238E27FC236}">
                <a16:creationId xmlns:a16="http://schemas.microsoft.com/office/drawing/2014/main" id="{16EE8045-2BBA-4B9D-A037-1F7C32F9BBF5}"/>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36084218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3F86A-0026-4548-9A69-A8C28BA18524}"/>
              </a:ext>
            </a:extLst>
          </p:cNvPr>
          <p:cNvSpPr>
            <a:spLocks noGrp="1"/>
          </p:cNvSpPr>
          <p:nvPr>
            <p:ph type="dt" sz="half" idx="10"/>
          </p:nvPr>
        </p:nvSpPr>
        <p:spPr/>
        <p:txBody>
          <a:bodyPr/>
          <a:lstStyle/>
          <a:p>
            <a:fld id="{8B3D9E0D-DAE6-4A9B-952A-7AF0953F4E1C}" type="datetime1">
              <a:rPr lang="en-US" smtClean="0"/>
              <a:t>7/7/2018</a:t>
            </a:fld>
            <a:endParaRPr lang="en-GB"/>
          </a:p>
        </p:txBody>
      </p:sp>
      <p:sp>
        <p:nvSpPr>
          <p:cNvPr id="3" name="Footer Placeholder 2">
            <a:extLst>
              <a:ext uri="{FF2B5EF4-FFF2-40B4-BE49-F238E27FC236}">
                <a16:creationId xmlns:a16="http://schemas.microsoft.com/office/drawing/2014/main" id="{294345FA-6E8D-4CA8-8BF7-B6C9736BC459}"/>
              </a:ext>
            </a:extLst>
          </p:cNvPr>
          <p:cNvSpPr>
            <a:spLocks noGrp="1"/>
          </p:cNvSpPr>
          <p:nvPr>
            <p:ph type="ftr" sz="quarter" idx="11"/>
          </p:nvPr>
        </p:nvSpPr>
        <p:spPr/>
        <p:txBody>
          <a:bodyPr/>
          <a:lstStyle/>
          <a:p>
            <a:r>
              <a:rPr lang="en-GB"/>
              <a:t>iL&amp;F PROJECT</a:t>
            </a:r>
          </a:p>
        </p:txBody>
      </p:sp>
      <p:sp>
        <p:nvSpPr>
          <p:cNvPr id="4" name="Slide Number Placeholder 3">
            <a:extLst>
              <a:ext uri="{FF2B5EF4-FFF2-40B4-BE49-F238E27FC236}">
                <a16:creationId xmlns:a16="http://schemas.microsoft.com/office/drawing/2014/main" id="{E5192B49-1D0D-458A-BB27-4C2198A63207}"/>
              </a:ext>
            </a:extLst>
          </p:cNvPr>
          <p:cNvSpPr>
            <a:spLocks noGrp="1"/>
          </p:cNvSpPr>
          <p:nvPr>
            <p:ph type="sldNum" sz="quarter" idx="12"/>
          </p:nvPr>
        </p:nvSpPr>
        <p:spPr/>
        <p:txBody>
          <a:bodyPr/>
          <a:lstStyle/>
          <a:p>
            <a:fld id="{4C361C64-7F2E-4EBB-857C-6D7E16F4415A}" type="slidenum">
              <a:rPr lang="en-GB" smtClean="0"/>
              <a:t>‹#›</a:t>
            </a:fld>
            <a:endParaRPr lang="en-GB"/>
          </a:p>
        </p:txBody>
      </p:sp>
      <p:sp>
        <p:nvSpPr>
          <p:cNvPr id="6" name="Text Placeholder 5">
            <a:extLst>
              <a:ext uri="{FF2B5EF4-FFF2-40B4-BE49-F238E27FC236}">
                <a16:creationId xmlns:a16="http://schemas.microsoft.com/office/drawing/2014/main" id="{0513D21E-FEEA-415E-BEA0-8C3144C48AF2}"/>
              </a:ext>
            </a:extLst>
          </p:cNvPr>
          <p:cNvSpPr>
            <a:spLocks noGrp="1"/>
          </p:cNvSpPr>
          <p:nvPr>
            <p:ph type="body" sz="quarter" idx="13"/>
          </p:nvPr>
        </p:nvSpPr>
        <p:spPr>
          <a:xfrm>
            <a:off x="1136469" y="1645921"/>
            <a:ext cx="10018894" cy="4507230"/>
          </a:xfrm>
          <a:solidFill>
            <a:schemeClr val="bg1"/>
          </a:solidFill>
          <a:ln>
            <a:solidFill>
              <a:srgbClr val="C00000"/>
            </a:solid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5ABD4098-9142-49D5-B48D-A508E5702D5A}"/>
              </a:ext>
            </a:extLst>
          </p:cNvPr>
          <p:cNvSpPr>
            <a:spLocks noGrp="1"/>
          </p:cNvSpPr>
          <p:nvPr>
            <p:ph type="title"/>
          </p:nvPr>
        </p:nvSpPr>
        <p:spPr>
          <a:xfrm>
            <a:off x="888116" y="117159"/>
            <a:ext cx="10515600" cy="1325563"/>
          </a:xfrm>
          <a:solidFill>
            <a:schemeClr val="bg1"/>
          </a:solidFill>
          <a:ln>
            <a:solidFill>
              <a:srgbClr val="D80151"/>
            </a:solidFill>
          </a:ln>
        </p:spPr>
        <p:txBody>
          <a:bodyPr/>
          <a:lstStyle/>
          <a:p>
            <a:r>
              <a:rPr lang="en-US" dirty="0"/>
              <a:t>Click to edit Master title style</a:t>
            </a:r>
            <a:endParaRPr lang="en-GB" dirty="0"/>
          </a:p>
        </p:txBody>
      </p:sp>
      <p:pic>
        <p:nvPicPr>
          <p:cNvPr id="11" name="Picture 10" descr="A close up of a sign&#10;&#10;Description generated with high confidence">
            <a:extLst>
              <a:ext uri="{FF2B5EF4-FFF2-40B4-BE49-F238E27FC236}">
                <a16:creationId xmlns:a16="http://schemas.microsoft.com/office/drawing/2014/main" id="{D85C0947-B324-495A-8185-ED4F6E1A7814}"/>
              </a:ext>
            </a:extLst>
          </p:cNvPr>
          <p:cNvPicPr>
            <a:picLocks noChangeAspect="1"/>
          </p:cNvPicPr>
          <p:nvPr userDrawn="1"/>
        </p:nvPicPr>
        <p:blipFill>
          <a:blip r:embed="rId2"/>
          <a:stretch>
            <a:fillRect/>
          </a:stretch>
        </p:blipFill>
        <p:spPr>
          <a:xfrm>
            <a:off x="11260182" y="3252650"/>
            <a:ext cx="931817" cy="646885"/>
          </a:xfrm>
          <a:prstGeom prst="rect">
            <a:avLst/>
          </a:prstGeom>
          <a:ln>
            <a:solidFill>
              <a:srgbClr val="D80151"/>
            </a:solidFill>
          </a:ln>
        </p:spPr>
      </p:pic>
      <p:pic>
        <p:nvPicPr>
          <p:cNvPr id="15" name="Picture 14" descr="A close up of a sign&#10;&#10;Description generated with high confidence">
            <a:extLst>
              <a:ext uri="{FF2B5EF4-FFF2-40B4-BE49-F238E27FC236}">
                <a16:creationId xmlns:a16="http://schemas.microsoft.com/office/drawing/2014/main" id="{5D091FA1-FC6C-4B5A-A771-B39A11754693}"/>
              </a:ext>
            </a:extLst>
          </p:cNvPr>
          <p:cNvPicPr>
            <a:picLocks noChangeAspect="1"/>
          </p:cNvPicPr>
          <p:nvPr userDrawn="1"/>
        </p:nvPicPr>
        <p:blipFill>
          <a:blip r:embed="rId2"/>
          <a:stretch>
            <a:fillRect/>
          </a:stretch>
        </p:blipFill>
        <p:spPr>
          <a:xfrm>
            <a:off x="0" y="3252650"/>
            <a:ext cx="888116" cy="688568"/>
          </a:xfrm>
          <a:prstGeom prst="rect">
            <a:avLst/>
          </a:prstGeom>
          <a:ln>
            <a:solidFill>
              <a:srgbClr val="D80151"/>
            </a:solidFill>
          </a:ln>
        </p:spPr>
      </p:pic>
    </p:spTree>
    <p:extLst>
      <p:ext uri="{BB962C8B-B14F-4D97-AF65-F5344CB8AC3E}">
        <p14:creationId xmlns:p14="http://schemas.microsoft.com/office/powerpoint/2010/main" val="5176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slide maste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66B9D-606A-470F-BD03-884E2C1107E3}"/>
              </a:ext>
            </a:extLst>
          </p:cNvPr>
          <p:cNvSpPr>
            <a:spLocks noGrp="1"/>
          </p:cNvSpPr>
          <p:nvPr>
            <p:ph type="title"/>
          </p:nvPr>
        </p:nvSpPr>
        <p:spPr>
          <a:solidFill>
            <a:schemeClr val="bg1"/>
          </a:solidFill>
          <a:ln>
            <a:solidFill>
              <a:srgbClr val="D80151"/>
            </a:solidFill>
          </a:ln>
        </p:spPr>
        <p:txBody>
          <a:bodyPr/>
          <a:lstStyle/>
          <a:p>
            <a:r>
              <a:rPr lang="en-US" dirty="0"/>
              <a:t>Click to edit Master title style</a:t>
            </a:r>
            <a:endParaRPr lang="en-GB" dirty="0"/>
          </a:p>
        </p:txBody>
      </p:sp>
      <p:sp>
        <p:nvSpPr>
          <p:cNvPr id="9" name="Text Placeholder 8">
            <a:extLst>
              <a:ext uri="{FF2B5EF4-FFF2-40B4-BE49-F238E27FC236}">
                <a16:creationId xmlns:a16="http://schemas.microsoft.com/office/drawing/2014/main" id="{CF8A5F6E-2FFE-4D62-B8CD-48A527637EC3}"/>
              </a:ext>
            </a:extLst>
          </p:cNvPr>
          <p:cNvSpPr>
            <a:spLocks noGrp="1"/>
          </p:cNvSpPr>
          <p:nvPr>
            <p:ph type="body" sz="quarter" idx="10"/>
          </p:nvPr>
        </p:nvSpPr>
        <p:spPr>
          <a:xfrm>
            <a:off x="1255594" y="2312081"/>
            <a:ext cx="9539785" cy="3802062"/>
          </a:xfrm>
          <a:solidFill>
            <a:schemeClr val="bg1"/>
          </a:solidFill>
          <a:ln>
            <a:solidFill>
              <a:srgbClr val="D80151"/>
            </a:solid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3" name="Picture 12" descr="A close up of a sign&#10;&#10;Description generated with high confidence">
            <a:extLst>
              <a:ext uri="{FF2B5EF4-FFF2-40B4-BE49-F238E27FC236}">
                <a16:creationId xmlns:a16="http://schemas.microsoft.com/office/drawing/2014/main" id="{E5451BCE-50F9-4B97-B250-868FE9B87432}"/>
              </a:ext>
            </a:extLst>
          </p:cNvPr>
          <p:cNvPicPr>
            <a:picLocks noChangeAspect="1"/>
          </p:cNvPicPr>
          <p:nvPr userDrawn="1"/>
        </p:nvPicPr>
        <p:blipFill>
          <a:blip r:embed="rId2"/>
          <a:stretch>
            <a:fillRect/>
          </a:stretch>
        </p:blipFill>
        <p:spPr>
          <a:xfrm rot="16200000">
            <a:off x="11348683" y="3369793"/>
            <a:ext cx="1026995" cy="65964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DFF86086-84AF-472C-9C7F-5C6F0AB0B197}"/>
              </a:ext>
            </a:extLst>
          </p:cNvPr>
          <p:cNvPicPr>
            <a:picLocks noChangeAspect="1"/>
          </p:cNvPicPr>
          <p:nvPr userDrawn="1"/>
        </p:nvPicPr>
        <p:blipFill>
          <a:blip r:embed="rId2"/>
          <a:stretch>
            <a:fillRect/>
          </a:stretch>
        </p:blipFill>
        <p:spPr>
          <a:xfrm rot="5400000">
            <a:off x="-183677" y="3369793"/>
            <a:ext cx="1026995" cy="659640"/>
          </a:xfrm>
          <a:prstGeom prst="rect">
            <a:avLst/>
          </a:prstGeom>
        </p:spPr>
      </p:pic>
    </p:spTree>
    <p:extLst>
      <p:ext uri="{BB962C8B-B14F-4D97-AF65-F5344CB8AC3E}">
        <p14:creationId xmlns:p14="http://schemas.microsoft.com/office/powerpoint/2010/main" val="26439218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F01D-B13E-4DB7-ADC1-E4ACA38EB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5FD22D8-2FA5-4F46-B496-985D63E47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01B778-62FB-4157-82D0-0D4181E91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971D08-D8AD-4AEF-BFAF-24956020DFAC}"/>
              </a:ext>
            </a:extLst>
          </p:cNvPr>
          <p:cNvSpPr>
            <a:spLocks noGrp="1"/>
          </p:cNvSpPr>
          <p:nvPr>
            <p:ph type="dt" sz="half" idx="10"/>
          </p:nvPr>
        </p:nvSpPr>
        <p:spPr/>
        <p:txBody>
          <a:bodyPr/>
          <a:lstStyle/>
          <a:p>
            <a:fld id="{53D25E09-44E2-42A4-836E-9871A1D0C717}" type="datetime1">
              <a:rPr lang="en-US" smtClean="0"/>
              <a:t>7/7/2018</a:t>
            </a:fld>
            <a:endParaRPr lang="en-GB"/>
          </a:p>
        </p:txBody>
      </p:sp>
      <p:sp>
        <p:nvSpPr>
          <p:cNvPr id="6" name="Footer Placeholder 5">
            <a:extLst>
              <a:ext uri="{FF2B5EF4-FFF2-40B4-BE49-F238E27FC236}">
                <a16:creationId xmlns:a16="http://schemas.microsoft.com/office/drawing/2014/main" id="{1D4C9691-9B2C-4568-8970-1C7A82BB83AC}"/>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7F2C027A-0C72-4006-B93E-229ECFDEB719}"/>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1652788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ED0D-BE5A-497B-B1EF-3283E2AC5F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187BE6F-7446-4DCF-825A-4362A41E2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5E644AF-343E-4B21-BD18-0271FF320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FCE05E-29ED-4656-A057-98754AAE5352}"/>
              </a:ext>
            </a:extLst>
          </p:cNvPr>
          <p:cNvSpPr>
            <a:spLocks noGrp="1"/>
          </p:cNvSpPr>
          <p:nvPr>
            <p:ph type="dt" sz="half" idx="10"/>
          </p:nvPr>
        </p:nvSpPr>
        <p:spPr/>
        <p:txBody>
          <a:bodyPr/>
          <a:lstStyle/>
          <a:p>
            <a:fld id="{14D03E0D-5E34-435E-92DA-3D729C936ED1}" type="datetime1">
              <a:rPr lang="en-US" smtClean="0"/>
              <a:t>7/7/2018</a:t>
            </a:fld>
            <a:endParaRPr lang="en-GB"/>
          </a:p>
        </p:txBody>
      </p:sp>
      <p:sp>
        <p:nvSpPr>
          <p:cNvPr id="6" name="Footer Placeholder 5">
            <a:extLst>
              <a:ext uri="{FF2B5EF4-FFF2-40B4-BE49-F238E27FC236}">
                <a16:creationId xmlns:a16="http://schemas.microsoft.com/office/drawing/2014/main" id="{D090E325-6F89-4C64-B277-69171E898F1B}"/>
              </a:ext>
            </a:extLst>
          </p:cNvPr>
          <p:cNvSpPr>
            <a:spLocks noGrp="1"/>
          </p:cNvSpPr>
          <p:nvPr>
            <p:ph type="ftr" sz="quarter" idx="11"/>
          </p:nvPr>
        </p:nvSpPr>
        <p:spPr/>
        <p:txBody>
          <a:bodyPr/>
          <a:lstStyle/>
          <a:p>
            <a:r>
              <a:rPr lang="en-GB"/>
              <a:t>iL&amp;F PROJECT</a:t>
            </a:r>
          </a:p>
        </p:txBody>
      </p:sp>
      <p:sp>
        <p:nvSpPr>
          <p:cNvPr id="7" name="Slide Number Placeholder 6">
            <a:extLst>
              <a:ext uri="{FF2B5EF4-FFF2-40B4-BE49-F238E27FC236}">
                <a16:creationId xmlns:a16="http://schemas.microsoft.com/office/drawing/2014/main" id="{86FBC639-BB1E-400D-8514-09B2C221EBFC}"/>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28035059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5F23-B0A0-46D1-8D01-99E04EAB81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B80298-D049-4471-A0B2-3D50D538A4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CF6A4C-0F99-4372-B346-D7AFBD452E14}"/>
              </a:ext>
            </a:extLst>
          </p:cNvPr>
          <p:cNvSpPr>
            <a:spLocks noGrp="1"/>
          </p:cNvSpPr>
          <p:nvPr>
            <p:ph type="dt" sz="half" idx="10"/>
          </p:nvPr>
        </p:nvSpPr>
        <p:spPr/>
        <p:txBody>
          <a:bodyPr/>
          <a:lstStyle/>
          <a:p>
            <a:fld id="{EA303A35-34B1-4B25-A474-1EF274FA39A5}" type="datetime1">
              <a:rPr lang="en-US" smtClean="0"/>
              <a:t>7/7/2018</a:t>
            </a:fld>
            <a:endParaRPr lang="en-GB"/>
          </a:p>
        </p:txBody>
      </p:sp>
      <p:sp>
        <p:nvSpPr>
          <p:cNvPr id="5" name="Footer Placeholder 4">
            <a:extLst>
              <a:ext uri="{FF2B5EF4-FFF2-40B4-BE49-F238E27FC236}">
                <a16:creationId xmlns:a16="http://schemas.microsoft.com/office/drawing/2014/main" id="{5E8A7C48-AFAB-475E-8E79-F050F62E3E2A}"/>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56E47455-6B37-4388-B0BC-1CA74B9841A2}"/>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31819731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65B35-3A44-41AA-880F-125B00CF74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99C2A0-347A-44F4-A2E4-52D7FE572A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E47362-0628-423F-B093-9756184B7EC2}"/>
              </a:ext>
            </a:extLst>
          </p:cNvPr>
          <p:cNvSpPr>
            <a:spLocks noGrp="1"/>
          </p:cNvSpPr>
          <p:nvPr>
            <p:ph type="dt" sz="half" idx="10"/>
          </p:nvPr>
        </p:nvSpPr>
        <p:spPr/>
        <p:txBody>
          <a:bodyPr/>
          <a:lstStyle/>
          <a:p>
            <a:fld id="{828F6341-5A3E-47CF-A2BE-D4E18681A50B}" type="datetime1">
              <a:rPr lang="en-US" smtClean="0"/>
              <a:t>7/7/2018</a:t>
            </a:fld>
            <a:endParaRPr lang="en-GB"/>
          </a:p>
        </p:txBody>
      </p:sp>
      <p:sp>
        <p:nvSpPr>
          <p:cNvPr id="5" name="Footer Placeholder 4">
            <a:extLst>
              <a:ext uri="{FF2B5EF4-FFF2-40B4-BE49-F238E27FC236}">
                <a16:creationId xmlns:a16="http://schemas.microsoft.com/office/drawing/2014/main" id="{83F1FF98-8927-4B0B-BD76-746F2E335520}"/>
              </a:ext>
            </a:extLst>
          </p:cNvPr>
          <p:cNvSpPr>
            <a:spLocks noGrp="1"/>
          </p:cNvSpPr>
          <p:nvPr>
            <p:ph type="ftr" sz="quarter" idx="11"/>
          </p:nvPr>
        </p:nvSpPr>
        <p:spPr/>
        <p:txBody>
          <a:bodyPr/>
          <a:lstStyle/>
          <a:p>
            <a:r>
              <a:rPr lang="en-GB"/>
              <a:t>iL&amp;F PROJECT</a:t>
            </a:r>
          </a:p>
        </p:txBody>
      </p:sp>
      <p:sp>
        <p:nvSpPr>
          <p:cNvPr id="6" name="Slide Number Placeholder 5">
            <a:extLst>
              <a:ext uri="{FF2B5EF4-FFF2-40B4-BE49-F238E27FC236}">
                <a16:creationId xmlns:a16="http://schemas.microsoft.com/office/drawing/2014/main" id="{F68AEC84-12E0-43EA-AFA1-2E41018D8B37}"/>
              </a:ext>
            </a:extLst>
          </p:cNvPr>
          <p:cNvSpPr>
            <a:spLocks noGrp="1"/>
          </p:cNvSpPr>
          <p:nvPr>
            <p:ph type="sldNum" sz="quarter" idx="12"/>
          </p:nvPr>
        </p:nvSpPr>
        <p:spPr/>
        <p:txBody>
          <a:bodyPr/>
          <a:lstStyle/>
          <a:p>
            <a:fld id="{4C361C64-7F2E-4EBB-857C-6D7E16F4415A}" type="slidenum">
              <a:rPr lang="en-GB" smtClean="0"/>
              <a:t>‹#›</a:t>
            </a:fld>
            <a:endParaRPr lang="en-GB"/>
          </a:p>
        </p:txBody>
      </p:sp>
    </p:spTree>
    <p:extLst>
      <p:ext uri="{BB962C8B-B14F-4D97-AF65-F5344CB8AC3E}">
        <p14:creationId xmlns:p14="http://schemas.microsoft.com/office/powerpoint/2010/main" val="121210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42A7-2AE1-41AE-AA77-CE9A1155729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D1C69A4-53DA-4A10-9C3A-74875AB67013}"/>
              </a:ext>
            </a:extLst>
          </p:cNvPr>
          <p:cNvSpPr>
            <a:spLocks noGrp="1"/>
          </p:cNvSpPr>
          <p:nvPr>
            <p:ph type="dt" sz="half" idx="10"/>
          </p:nvPr>
        </p:nvSpPr>
        <p:spPr/>
        <p:txBody>
          <a:bodyPr/>
          <a:lstStyle/>
          <a:p>
            <a:fld id="{1C188654-8B15-4F4D-9F01-699B598D463C}" type="datetime1">
              <a:rPr lang="en-US" smtClean="0"/>
              <a:t>7/7/2018</a:t>
            </a:fld>
            <a:endParaRPr lang="en-GB"/>
          </a:p>
        </p:txBody>
      </p:sp>
      <p:sp>
        <p:nvSpPr>
          <p:cNvPr id="4" name="Footer Placeholder 3">
            <a:extLst>
              <a:ext uri="{FF2B5EF4-FFF2-40B4-BE49-F238E27FC236}">
                <a16:creationId xmlns:a16="http://schemas.microsoft.com/office/drawing/2014/main" id="{8C8A0192-C01C-493E-9DC2-5097FE52D5ED}"/>
              </a:ext>
            </a:extLst>
          </p:cNvPr>
          <p:cNvSpPr>
            <a:spLocks noGrp="1"/>
          </p:cNvSpPr>
          <p:nvPr>
            <p:ph type="ftr" sz="quarter" idx="11"/>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955CAA1B-AC00-4841-870C-C63E1C319628}"/>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37116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88654-8B15-4F4D-9F01-699B598D463C}" type="datetime1">
              <a:rPr lang="en-US" smtClean="0"/>
              <a:t>7/7/2018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ZA"/>
              <a:t>iL&amp;F PROJECT</a:t>
            </a:r>
            <a:endParaRPr lang="en-Z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51A1E-902D-48AF-9020-955120F399B6}" type="slidenum">
              <a:rPr lang="en-ZA" smtClean="0"/>
              <a:pPr/>
              <a:t>‹#›</a:t>
            </a:fld>
            <a:endParaRPr lang="en-ZA" dirty="0"/>
          </a:p>
        </p:txBody>
      </p:sp>
      <p:sp>
        <p:nvSpPr>
          <p:cNvPr id="7" name="Rectangle 6">
            <a:extLst>
              <a:ext uri="{FF2B5EF4-FFF2-40B4-BE49-F238E27FC236}">
                <a16:creationId xmlns:a16="http://schemas.microsoft.com/office/drawing/2014/main" id="{7D3CD4D9-2B84-4779-A025-1C7A80BC8806}"/>
              </a:ext>
            </a:extLst>
          </p:cNvPr>
          <p:cNvSpPr/>
          <p:nvPr userDrawn="1"/>
        </p:nvSpPr>
        <p:spPr>
          <a:xfrm>
            <a:off x="0" y="6191250"/>
            <a:ext cx="12192000" cy="66675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5A8098F7-DC0C-4A6C-B4CD-809B3F00CCFD}"/>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FAEE67F8-0CB6-4B65-93DA-C1BE1BB8C432}"/>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A70B1BB2-320F-4E05-B7DD-97E6E5749400}"/>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Freeform: Shape 10">
            <a:extLst>
              <a:ext uri="{FF2B5EF4-FFF2-40B4-BE49-F238E27FC236}">
                <a16:creationId xmlns:a16="http://schemas.microsoft.com/office/drawing/2014/main" id="{80C0727E-7202-412A-83C2-3224A51EC0CF}"/>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2" name="TextBox 11">
            <a:extLst>
              <a:ext uri="{FF2B5EF4-FFF2-40B4-BE49-F238E27FC236}">
                <a16:creationId xmlns:a16="http://schemas.microsoft.com/office/drawing/2014/main" id="{7E560ADA-A03A-4BA2-A4F5-8472F94A92EB}"/>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ZA" sz="2000" b="1" spc="0" baseline="0" dirty="0">
                <a:solidFill>
                  <a:schemeClr val="bg1"/>
                </a:solidFill>
                <a:latin typeface="+mj-lt"/>
                <a:cs typeface="Times New Roman" panose="02020603050405020304" pitchFamily="18" charset="0"/>
              </a:rPr>
              <a:t>Contoso</a:t>
            </a:r>
            <a:br>
              <a:rPr lang="en-ZA" sz="2000" b="1" spc="0" baseline="0" dirty="0">
                <a:solidFill>
                  <a:schemeClr val="bg1"/>
                </a:solidFill>
                <a:latin typeface="Times New Roman" panose="02020603050405020304" pitchFamily="18" charset="0"/>
                <a:cs typeface="Times New Roman" panose="02020603050405020304" pitchFamily="18" charset="0"/>
              </a:rPr>
            </a:br>
            <a:r>
              <a:rPr lang="en-ZA" sz="1100" b="0" i="1" spc="600" baseline="0" dirty="0">
                <a:solidFill>
                  <a:schemeClr val="bg1"/>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3574480081"/>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60" r:id="rId8"/>
    <p:sldLayoutId id="2147483962" r:id="rId9"/>
    <p:sldLayoutId id="2147483961" r:id="rId10"/>
    <p:sldLayoutId id="2147483959" r:id="rId11"/>
    <p:sldLayoutId id="2147483975" r:id="rId12"/>
    <p:sldLayoutId id="2147483976" r:id="rId13"/>
    <p:sldLayoutId id="2147483958" r:id="rId14"/>
    <p:sldLayoutId id="2147483908" r:id="rId15"/>
    <p:sldLayoutId id="2147483909" r:id="rId16"/>
    <p:sldLayoutId id="2147483910" r:id="rId17"/>
    <p:sldLayoutId id="2147483911" r:id="rId18"/>
    <p:sldLayoutId id="2147483912" r:id="rId19"/>
    <p:sldLayoutId id="2147483921" r:id="rId20"/>
    <p:sldLayoutId id="2147483913" r:id="rId21"/>
    <p:sldLayoutId id="2147483914" r:id="rId22"/>
    <p:sldLayoutId id="2147483686" r:id="rId23"/>
    <p:sldLayoutId id="2147483689" r:id="rId24"/>
    <p:sldLayoutId id="2147483650" r:id="rId25"/>
    <p:sldLayoutId id="2147483652"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E19F9-60F5-4AEB-8D5A-99BCC0422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B42507-CA20-4DFA-AAD7-4E6ED0BC1A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B05881-19A5-4ED8-9978-28412493C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E42A0-705D-4449-8F5B-D5A753C2EFF2}" type="datetimeFigureOut">
              <a:rPr lang="en-GB" smtClean="0"/>
              <a:t>07/07/2018</a:t>
            </a:fld>
            <a:endParaRPr lang="en-GB"/>
          </a:p>
        </p:txBody>
      </p:sp>
      <p:sp>
        <p:nvSpPr>
          <p:cNvPr id="5" name="Footer Placeholder 4">
            <a:extLst>
              <a:ext uri="{FF2B5EF4-FFF2-40B4-BE49-F238E27FC236}">
                <a16:creationId xmlns:a16="http://schemas.microsoft.com/office/drawing/2014/main" id="{27C05A5A-B5FC-43BD-BF28-F66C1C008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519A5D-0EB1-40C0-8949-A075FB56B8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1FEF4-8AED-41F6-ADDC-53C8E023394E}" type="slidenum">
              <a:rPr lang="en-GB" smtClean="0"/>
              <a:t>‹#›</a:t>
            </a:fld>
            <a:endParaRPr lang="en-GB"/>
          </a:p>
        </p:txBody>
      </p:sp>
    </p:spTree>
    <p:extLst>
      <p:ext uri="{BB962C8B-B14F-4D97-AF65-F5344CB8AC3E}">
        <p14:creationId xmlns:p14="http://schemas.microsoft.com/office/powerpoint/2010/main" val="525318069"/>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D11112-8309-4CE6-8972-7D1A57EC5F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710DD3-4925-47D4-A996-46F30C37ED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EE7920-EF2F-4E98-AA21-003C391A1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871F6-3CA1-4FA8-99E6-1EA78CBC1C7B}" type="datetimeFigureOut">
              <a:rPr lang="en-GB" smtClean="0"/>
              <a:t>07/07/2018</a:t>
            </a:fld>
            <a:endParaRPr lang="en-GB"/>
          </a:p>
        </p:txBody>
      </p:sp>
      <p:sp>
        <p:nvSpPr>
          <p:cNvPr id="5" name="Footer Placeholder 4">
            <a:extLst>
              <a:ext uri="{FF2B5EF4-FFF2-40B4-BE49-F238E27FC236}">
                <a16:creationId xmlns:a16="http://schemas.microsoft.com/office/drawing/2014/main" id="{2207ACD4-D78C-4627-AA89-0822417B6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6B7B7B-D486-488B-91C0-59329CD85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885E8-3335-4A77-B8EE-6443645ED342}" type="slidenum">
              <a:rPr lang="en-GB" smtClean="0"/>
              <a:t>‹#›</a:t>
            </a:fld>
            <a:endParaRPr lang="en-GB"/>
          </a:p>
        </p:txBody>
      </p:sp>
    </p:spTree>
    <p:extLst>
      <p:ext uri="{BB962C8B-B14F-4D97-AF65-F5344CB8AC3E}">
        <p14:creationId xmlns:p14="http://schemas.microsoft.com/office/powerpoint/2010/main" val="1490247392"/>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91B02-C268-4160-B2D7-040B7FC13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A9E693-A857-4735-A7FE-12958B060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48AD55-33E9-4D6C-B34D-0469B6C6D6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FB83F-D50E-4A5A-84D0-14D097564567}" type="datetime1">
              <a:rPr lang="en-US" smtClean="0"/>
              <a:t>7/7/2018</a:t>
            </a:fld>
            <a:endParaRPr lang="en-GB"/>
          </a:p>
        </p:txBody>
      </p:sp>
      <p:sp>
        <p:nvSpPr>
          <p:cNvPr id="5" name="Footer Placeholder 4">
            <a:extLst>
              <a:ext uri="{FF2B5EF4-FFF2-40B4-BE49-F238E27FC236}">
                <a16:creationId xmlns:a16="http://schemas.microsoft.com/office/drawing/2014/main" id="{7A3C5F7F-D69E-4536-B1A2-20CDC83399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iL&amp;F PROJECT</a:t>
            </a:r>
          </a:p>
        </p:txBody>
      </p:sp>
      <p:sp>
        <p:nvSpPr>
          <p:cNvPr id="6" name="Slide Number Placeholder 5">
            <a:extLst>
              <a:ext uri="{FF2B5EF4-FFF2-40B4-BE49-F238E27FC236}">
                <a16:creationId xmlns:a16="http://schemas.microsoft.com/office/drawing/2014/main" id="{479A3133-8508-4082-BEBC-26C1C74737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961D7-B3BD-4DC0-A600-389F67B420AC}" type="slidenum">
              <a:rPr lang="en-GB" smtClean="0"/>
              <a:t>‹#›</a:t>
            </a:fld>
            <a:endParaRPr lang="en-GB"/>
          </a:p>
        </p:txBody>
      </p:sp>
    </p:spTree>
    <p:extLst>
      <p:ext uri="{BB962C8B-B14F-4D97-AF65-F5344CB8AC3E}">
        <p14:creationId xmlns:p14="http://schemas.microsoft.com/office/powerpoint/2010/main" val="985331294"/>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87D855-CCC1-4611-9B79-1D3189D603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8467B5-B0AD-4AC2-8B1D-6750736BF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78A4A4-6492-4892-90C5-42E19834F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DA6B3-62D8-40F7-95B2-658E0E359A76}" type="datetime1">
              <a:rPr lang="en-US" smtClean="0"/>
              <a:t>7/7/2018</a:t>
            </a:fld>
            <a:endParaRPr lang="en-GB"/>
          </a:p>
        </p:txBody>
      </p:sp>
      <p:sp>
        <p:nvSpPr>
          <p:cNvPr id="5" name="Footer Placeholder 4">
            <a:extLst>
              <a:ext uri="{FF2B5EF4-FFF2-40B4-BE49-F238E27FC236}">
                <a16:creationId xmlns:a16="http://schemas.microsoft.com/office/drawing/2014/main" id="{F6A6980A-C0CC-4146-B0B2-11136F1AC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iL&amp;F PROJECT</a:t>
            </a:r>
          </a:p>
        </p:txBody>
      </p:sp>
      <p:sp>
        <p:nvSpPr>
          <p:cNvPr id="6" name="Slide Number Placeholder 5">
            <a:extLst>
              <a:ext uri="{FF2B5EF4-FFF2-40B4-BE49-F238E27FC236}">
                <a16:creationId xmlns:a16="http://schemas.microsoft.com/office/drawing/2014/main" id="{56795FFB-F6AA-4D96-8AF6-F25E9253DA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A062A1-AE59-4E74-867F-AA873F6E9EC4}" type="slidenum">
              <a:rPr lang="en-GB" smtClean="0"/>
              <a:t>‹#›</a:t>
            </a:fld>
            <a:endParaRPr lang="en-GB"/>
          </a:p>
        </p:txBody>
      </p:sp>
    </p:spTree>
    <p:extLst>
      <p:ext uri="{BB962C8B-B14F-4D97-AF65-F5344CB8AC3E}">
        <p14:creationId xmlns:p14="http://schemas.microsoft.com/office/powerpoint/2010/main" val="3053826520"/>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DAF7CA"/>
            </a:gs>
            <a:gs pos="46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5CF7B-13F6-48B1-B28A-C417E055A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8E2B47-09FA-4488-9B58-4C43AC79E0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DB861-DC58-43F9-B8A9-37BEEC66A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1A7DA-05AE-4A7C-A7E5-4D26DFB6A805}" type="datetime1">
              <a:rPr lang="en-US" smtClean="0"/>
              <a:t>7/7/2018</a:t>
            </a:fld>
            <a:endParaRPr lang="en-GB"/>
          </a:p>
        </p:txBody>
      </p:sp>
      <p:sp>
        <p:nvSpPr>
          <p:cNvPr id="5" name="Footer Placeholder 4">
            <a:extLst>
              <a:ext uri="{FF2B5EF4-FFF2-40B4-BE49-F238E27FC236}">
                <a16:creationId xmlns:a16="http://schemas.microsoft.com/office/drawing/2014/main" id="{3E77ABED-0C72-4BA9-92F9-38DA21BBD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iL&amp;F PROJECT</a:t>
            </a:r>
          </a:p>
        </p:txBody>
      </p:sp>
      <p:sp>
        <p:nvSpPr>
          <p:cNvPr id="6" name="Slide Number Placeholder 5">
            <a:extLst>
              <a:ext uri="{FF2B5EF4-FFF2-40B4-BE49-F238E27FC236}">
                <a16:creationId xmlns:a16="http://schemas.microsoft.com/office/drawing/2014/main" id="{E1F81842-94C3-4B6D-B93C-334E2CD600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61C64-7F2E-4EBB-857C-6D7E16F4415A}" type="slidenum">
              <a:rPr lang="en-GB" smtClean="0"/>
              <a:t>‹#›</a:t>
            </a:fld>
            <a:endParaRPr lang="en-GB"/>
          </a:p>
        </p:txBody>
      </p:sp>
    </p:spTree>
    <p:extLst>
      <p:ext uri="{BB962C8B-B14F-4D97-AF65-F5344CB8AC3E}">
        <p14:creationId xmlns:p14="http://schemas.microsoft.com/office/powerpoint/2010/main" val="2725314694"/>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descr="A close up of a sign&#10;&#10;Description generated with high confidence">
            <a:extLst>
              <a:ext uri="{FF2B5EF4-FFF2-40B4-BE49-F238E27FC236}">
                <a16:creationId xmlns:a16="http://schemas.microsoft.com/office/drawing/2014/main" id="{1DFA8E42-E4CC-4EE9-BE99-2FFA2EC79C26}"/>
              </a:ext>
            </a:extLst>
          </p:cNvPr>
          <p:cNvPicPr>
            <a:picLocks noGrp="1" noChangeAspect="1"/>
          </p:cNvPicPr>
          <p:nvPr>
            <p:ph type="pic" sz="quarter" idx="13"/>
          </p:nvPr>
        </p:nvPicPr>
        <p:blipFill rotWithShape="1">
          <a:blip r:embed="rId2">
            <a:alphaModFix/>
            <a:extLst/>
          </a:blip>
          <a:srcRect l="15898" t="-91" r="11878" b="5974"/>
          <a:stretch/>
        </p:blipFill>
        <p:spPr>
          <a:xfrm>
            <a:off x="5112000" y="798786"/>
            <a:ext cx="1872000" cy="17280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outerShdw blurRad="76200" dist="88900" dir="9000000" algn="ctr" rotWithShape="0">
              <a:srgbClr val="DA0D59"/>
            </a:outerShdw>
            <a:softEdge rad="0"/>
          </a:effectLst>
          <a:scene3d>
            <a:camera prst="orthographicFront"/>
            <a:lightRig rig="flat" dir="t">
              <a:rot lat="0" lon="0" rev="0"/>
            </a:lightRig>
          </a:scene3d>
          <a:sp3d prstMaterial="matte">
            <a:bevelT w="0" h="0"/>
            <a:extrusionClr>
              <a:srgbClr val="DA0856"/>
            </a:extrusionClr>
          </a:sp3d>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356473" y="3075010"/>
            <a:ext cx="9426806" cy="1424410"/>
          </a:xfrm>
          <a:noFill/>
          <a:ln w="22225" cap="sq" cmpd="tri">
            <a:noFill/>
            <a:miter lim="800000"/>
          </a:ln>
        </p:spPr>
        <p:txBody>
          <a:bodyPr vert="horz" lIns="91440" tIns="45720" rIns="91440" bIns="45720" rtlCol="0" anchor="ctr">
            <a:normAutofit/>
          </a:bodyPr>
          <a:lstStyle/>
          <a:p>
            <a:pPr algn="ctr">
              <a:lnSpc>
                <a:spcPct val="90000"/>
              </a:lnSpc>
            </a:pPr>
            <a:r>
              <a:rPr lang="en-US" sz="5400" dirty="0" err="1">
                <a:solidFill>
                  <a:schemeClr val="tx1">
                    <a:lumMod val="65000"/>
                    <a:lumOff val="35000"/>
                  </a:schemeClr>
                </a:solidFill>
                <a:latin typeface="Arial Rounded MT Bold" panose="020F0704030504030204" pitchFamily="34" charset="0"/>
              </a:rPr>
              <a:t>iL&amp;F</a:t>
            </a:r>
            <a:endParaRPr lang="en-US" sz="5400" dirty="0">
              <a:solidFill>
                <a:schemeClr val="tx1">
                  <a:lumMod val="65000"/>
                  <a:lumOff val="35000"/>
                </a:schemeClr>
              </a:solidFill>
              <a:latin typeface="Arial Rounded MT Bold" panose="020F0704030504030204" pitchFamily="34" charset="0"/>
            </a:endParaRPr>
          </a:p>
        </p:txBody>
      </p:sp>
      <p:sp useBgFill="1">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250858" y="5014581"/>
            <a:ext cx="7690283" cy="969659"/>
          </a:xfrm>
          <a:ln w="22225">
            <a:noFill/>
          </a:ln>
        </p:spPr>
        <p:txBody>
          <a:bodyPr vert="horz" lIns="91440" tIns="45720" rIns="91440" bIns="45720" rtlCol="0">
            <a:normAutofit fontScale="85000" lnSpcReduction="20000"/>
          </a:bodyPr>
          <a:lstStyle/>
          <a:p>
            <a:pPr algn="ctr"/>
            <a:r>
              <a:rPr lang="en-US" sz="2400" b="1" dirty="0">
                <a:solidFill>
                  <a:schemeClr val="tx1">
                    <a:lumMod val="65000"/>
                    <a:lumOff val="35000"/>
                  </a:schemeClr>
                </a:solidFill>
                <a:latin typeface="Arial Rounded MT Bold" panose="020F0704030504030204" pitchFamily="34" charset="0"/>
              </a:rPr>
              <a:t>PHP PROJECT</a:t>
            </a:r>
          </a:p>
          <a:p>
            <a:pPr algn="ctr"/>
            <a:r>
              <a:rPr lang="en-US" sz="2100" dirty="0">
                <a:solidFill>
                  <a:schemeClr val="tx1">
                    <a:lumMod val="65000"/>
                    <a:lumOff val="35000"/>
                  </a:schemeClr>
                </a:solidFill>
                <a:latin typeface="Arial" panose="020B0604020202020204" pitchFamily="34" charset="0"/>
                <a:cs typeface="Arial" panose="020B0604020202020204" pitchFamily="34" charset="0"/>
              </a:rPr>
              <a:t>Web Design and Development Level 2 Diploma</a:t>
            </a:r>
          </a:p>
          <a:p>
            <a:pPr algn="ctr"/>
            <a:r>
              <a:rPr lang="en-US" sz="1900" dirty="0">
                <a:solidFill>
                  <a:schemeClr val="tx1">
                    <a:lumMod val="65000"/>
                    <a:lumOff val="35000"/>
                  </a:schemeClr>
                </a:solidFill>
                <a:latin typeface="Arial" panose="020B0604020202020204" pitchFamily="34" charset="0"/>
                <a:cs typeface="Arial" panose="020B0604020202020204" pitchFamily="34" charset="0"/>
              </a:rPr>
              <a:t>Isabelle Prenez</a:t>
            </a:r>
          </a:p>
          <a:p>
            <a:pPr algn="ctr"/>
            <a:endParaRPr lang="en-US" sz="2200" dirty="0">
              <a:solidFill>
                <a:srgbClr val="1B1B1B"/>
              </a:solidFill>
            </a:endParaRPr>
          </a:p>
          <a:p>
            <a:pPr algn="ctr"/>
            <a:endParaRPr lang="en-US" sz="2200" dirty="0">
              <a:solidFill>
                <a:srgbClr val="1B1B1B"/>
              </a:solidFill>
            </a:endParaRPr>
          </a:p>
        </p:txBody>
      </p:sp>
      <p:cxnSp>
        <p:nvCxnSpPr>
          <p:cNvPr id="41" name="Straight Connector 40">
            <a:extLst>
              <a:ext uri="{FF2B5EF4-FFF2-40B4-BE49-F238E27FC236}">
                <a16:creationId xmlns:a16="http://schemas.microsoft.com/office/drawing/2014/main" id="{F26C5843-1C27-44BC-98B1-B32216DA4E62}"/>
              </a:ext>
            </a:extLst>
          </p:cNvPr>
          <p:cNvCxnSpPr>
            <a:cxnSpLocks/>
          </p:cNvCxnSpPr>
          <p:nvPr/>
        </p:nvCxnSpPr>
        <p:spPr>
          <a:xfrm>
            <a:off x="12165876" y="36577"/>
            <a:ext cx="26124" cy="6858000"/>
          </a:xfrm>
          <a:prstGeom prst="line">
            <a:avLst/>
          </a:prstGeom>
          <a:ln w="63500" cap="flat" cmpd="sng">
            <a:solidFill>
              <a:srgbClr val="D80151">
                <a:alpha val="95000"/>
              </a:srgb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1F362A-090C-41E9-9EFD-2D4C17CA825D}"/>
              </a:ext>
            </a:extLst>
          </p:cNvPr>
          <p:cNvCxnSpPr>
            <a:cxnSpLocks/>
          </p:cNvCxnSpPr>
          <p:nvPr/>
        </p:nvCxnSpPr>
        <p:spPr>
          <a:xfrm>
            <a:off x="-13062" y="6858000"/>
            <a:ext cx="12192000" cy="0"/>
          </a:xfrm>
          <a:prstGeom prst="line">
            <a:avLst/>
          </a:prstGeom>
          <a:ln w="63500">
            <a:solidFill>
              <a:srgbClr val="D80151"/>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C7F5C3-210A-4FC0-B022-72E75505A85C}"/>
              </a:ext>
            </a:extLst>
          </p:cNvPr>
          <p:cNvCxnSpPr>
            <a:cxnSpLocks/>
          </p:cNvCxnSpPr>
          <p:nvPr/>
        </p:nvCxnSpPr>
        <p:spPr>
          <a:xfrm flipH="1">
            <a:off x="-26124" y="0"/>
            <a:ext cx="26124" cy="6894577"/>
          </a:xfrm>
          <a:prstGeom prst="line">
            <a:avLst/>
          </a:prstGeom>
          <a:ln w="63500" cap="flat">
            <a:solidFill>
              <a:srgbClr val="D80151"/>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F5E369-449A-430B-AB05-E054EB14A58A}"/>
              </a:ext>
            </a:extLst>
          </p:cNvPr>
          <p:cNvCxnSpPr>
            <a:cxnSpLocks/>
          </p:cNvCxnSpPr>
          <p:nvPr/>
        </p:nvCxnSpPr>
        <p:spPr>
          <a:xfrm>
            <a:off x="-26124" y="18288"/>
            <a:ext cx="12205062" cy="0"/>
          </a:xfrm>
          <a:prstGeom prst="line">
            <a:avLst/>
          </a:prstGeom>
          <a:ln w="63500" cap="flat">
            <a:solidFill>
              <a:srgbClr val="DA0D59"/>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slow" p14:dur="1600" advTm="0">
        <p14:prism dir="r" isContent="1"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53" presetClass="entr" presetSubtype="52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ppt_w</p:attrName>
                                        </p:attrNameLst>
                                      </p:cBhvr>
                                      <p:tavLst>
                                        <p:tav tm="0">
                                          <p:val>
                                            <p:fltVal val="0"/>
                                          </p:val>
                                        </p:tav>
                                        <p:tav tm="100000">
                                          <p:val>
                                            <p:strVal val="#ppt_w"/>
                                          </p:val>
                                        </p:tav>
                                      </p:tavLst>
                                    </p:anim>
                                    <p:anim calcmode="lin" valueType="num">
                                      <p:cBhvr>
                                        <p:cTn id="11" dur="2000" fill="hold"/>
                                        <p:tgtEl>
                                          <p:spTgt spid="8"/>
                                        </p:tgtEl>
                                        <p:attrNameLst>
                                          <p:attrName>ppt_h</p:attrName>
                                        </p:attrNameLst>
                                      </p:cBhvr>
                                      <p:tavLst>
                                        <p:tav tm="0">
                                          <p:val>
                                            <p:fltVal val="0"/>
                                          </p:val>
                                        </p:tav>
                                        <p:tav tm="100000">
                                          <p:val>
                                            <p:strVal val="#ppt_h"/>
                                          </p:val>
                                        </p:tav>
                                      </p:tavLst>
                                    </p:anim>
                                    <p:animEffect transition="in" filter="fade">
                                      <p:cBhvr>
                                        <p:cTn id="12" dur="2000"/>
                                        <p:tgtEl>
                                          <p:spTgt spid="8"/>
                                        </p:tgtEl>
                                      </p:cBhvr>
                                    </p:animEffect>
                                    <p:anim calcmode="lin" valueType="num">
                                      <p:cBhvr>
                                        <p:cTn id="13" dur="2000" fill="hold"/>
                                        <p:tgtEl>
                                          <p:spTgt spid="8"/>
                                        </p:tgtEl>
                                        <p:attrNameLst>
                                          <p:attrName>ppt_x</p:attrName>
                                        </p:attrNameLst>
                                      </p:cBhvr>
                                      <p:tavLst>
                                        <p:tav tm="0">
                                          <p:val>
                                            <p:fltVal val="0.5"/>
                                          </p:val>
                                        </p:tav>
                                        <p:tav tm="100000">
                                          <p:val>
                                            <p:strVal val="#ppt_x"/>
                                          </p:val>
                                        </p:tav>
                                      </p:tavLst>
                                    </p:anim>
                                    <p:anim calcmode="lin" valueType="num">
                                      <p:cBhvr>
                                        <p:cTn id="14" dur="20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42" presetClass="entr" presetSubtype="0" fill="hold"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1000"/>
                                        <p:tgtEl>
                                          <p:spTgt spid="4">
                                            <p:txEl>
                                              <p:pRg st="1" end="1"/>
                                            </p:txEl>
                                          </p:spTgt>
                                        </p:tgtEl>
                                      </p:cBhvr>
                                    </p:animEffect>
                                    <p:anim calcmode="lin" valueType="num">
                                      <p:cBhvr>
                                        <p:cTn id="2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1000"/>
                                        <p:tgtEl>
                                          <p:spTgt spid="4">
                                            <p:txEl>
                                              <p:pRg st="2" end="2"/>
                                            </p:txEl>
                                          </p:spTgt>
                                        </p:tgtEl>
                                      </p:cBhvr>
                                    </p:animEffect>
                                    <p:anim calcmode="lin" valueType="num">
                                      <p:cBhvr>
                                        <p:cTn id="3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p:txBody>
          <a:bodyPr lIns="252000" tIns="0" rIns="108000" bIns="216000">
            <a:normAutofit fontScale="92500" lnSpcReduction="10000"/>
          </a:bodyPr>
          <a:lstStyle/>
          <a:p>
            <a:endParaRPr lang="en-GB" dirty="0"/>
          </a:p>
          <a:p>
            <a:pPr marL="0" indent="0">
              <a:buNone/>
            </a:pPr>
            <a:endParaRPr lang="en-GB" dirty="0">
              <a:solidFill>
                <a:schemeClr val="tx1">
                  <a:lumMod val="65000"/>
                  <a:lumOff val="35000"/>
                </a:schemeClr>
              </a:solidFill>
            </a:endParaRPr>
          </a:p>
          <a:p>
            <a:r>
              <a:rPr lang="en-GB" sz="2400" dirty="0">
                <a:solidFill>
                  <a:schemeClr val="tx1">
                    <a:lumMod val="65000"/>
                    <a:lumOff val="35000"/>
                  </a:schemeClr>
                </a:solidFill>
              </a:rPr>
              <a:t>The lost form contains three parts: </a:t>
            </a:r>
            <a:r>
              <a:rPr lang="en-GB" sz="2400" dirty="0">
                <a:solidFill>
                  <a:srgbClr val="C00000"/>
                </a:solidFill>
              </a:rPr>
              <a:t>Personal details</a:t>
            </a:r>
            <a:r>
              <a:rPr lang="en-GB" sz="2400" dirty="0">
                <a:solidFill>
                  <a:schemeClr val="tx1">
                    <a:lumMod val="65000"/>
                    <a:lumOff val="35000"/>
                  </a:schemeClr>
                </a:solidFill>
              </a:rPr>
              <a:t>, </a:t>
            </a:r>
            <a:r>
              <a:rPr lang="en-GB" sz="2400" dirty="0">
                <a:solidFill>
                  <a:srgbClr val="C00000"/>
                </a:solidFill>
              </a:rPr>
              <a:t>Lost Details </a:t>
            </a:r>
            <a:r>
              <a:rPr lang="en-GB" sz="2400" dirty="0">
                <a:solidFill>
                  <a:schemeClr val="tx1">
                    <a:lumMod val="65000"/>
                    <a:lumOff val="35000"/>
                  </a:schemeClr>
                </a:solidFill>
              </a:rPr>
              <a:t>(time and location) and </a:t>
            </a:r>
            <a:r>
              <a:rPr lang="en-GB" sz="2400" dirty="0">
                <a:solidFill>
                  <a:srgbClr val="C00000"/>
                </a:solidFill>
              </a:rPr>
              <a:t>Item Details</a:t>
            </a:r>
            <a:r>
              <a:rPr lang="en-GB" sz="2400" dirty="0">
                <a:solidFill>
                  <a:schemeClr val="tx1">
                    <a:lumMod val="65000"/>
                    <a:lumOff val="35000"/>
                  </a:schemeClr>
                </a:solidFill>
              </a:rPr>
              <a:t>;</a:t>
            </a:r>
          </a:p>
          <a:p>
            <a:r>
              <a:rPr lang="en-GB" sz="2400" dirty="0">
                <a:solidFill>
                  <a:schemeClr val="tx1">
                    <a:lumMod val="65000"/>
                    <a:lumOff val="35000"/>
                  </a:schemeClr>
                </a:solidFill>
              </a:rPr>
              <a:t>Not all fields are mandatory because people don’t necessarily know all the details themselves or possess the proofs (i.e., pictures).</a:t>
            </a:r>
            <a:r>
              <a:rPr lang="en-GB" sz="2400" dirty="0">
                <a:solidFill>
                  <a:srgbClr val="C00000"/>
                </a:solidFill>
              </a:rPr>
              <a:t> Fields </a:t>
            </a:r>
            <a:r>
              <a:rPr lang="en-GB" sz="2400" dirty="0">
                <a:solidFill>
                  <a:schemeClr val="tx1">
                    <a:lumMod val="65000"/>
                    <a:lumOff val="35000"/>
                  </a:schemeClr>
                </a:solidFill>
              </a:rPr>
              <a:t>will be </a:t>
            </a:r>
            <a:r>
              <a:rPr lang="en-GB" sz="2400" dirty="0">
                <a:solidFill>
                  <a:srgbClr val="C00000"/>
                </a:solidFill>
              </a:rPr>
              <a:t>validated </a:t>
            </a:r>
            <a:r>
              <a:rPr lang="en-GB" sz="2400" dirty="0">
                <a:solidFill>
                  <a:schemeClr val="tx1">
                    <a:lumMod val="65000"/>
                    <a:lumOff val="35000"/>
                  </a:schemeClr>
                </a:solidFill>
              </a:rPr>
              <a:t>and</a:t>
            </a:r>
            <a:r>
              <a:rPr lang="en-GB" sz="2400" dirty="0">
                <a:solidFill>
                  <a:srgbClr val="C00000"/>
                </a:solidFill>
              </a:rPr>
              <a:t> inserted </a:t>
            </a:r>
            <a:r>
              <a:rPr lang="en-GB" sz="2400" dirty="0">
                <a:solidFill>
                  <a:schemeClr val="tx1">
                    <a:lumMod val="65000"/>
                    <a:lumOff val="35000"/>
                  </a:schemeClr>
                </a:solidFill>
              </a:rPr>
              <a:t>in the </a:t>
            </a:r>
            <a:r>
              <a:rPr lang="en-GB" sz="2400" dirty="0">
                <a:solidFill>
                  <a:srgbClr val="C00000"/>
                </a:solidFill>
              </a:rPr>
              <a:t>database</a:t>
            </a:r>
            <a:r>
              <a:rPr lang="en-GB" sz="2400" dirty="0">
                <a:solidFill>
                  <a:schemeClr val="tx1">
                    <a:lumMod val="65000"/>
                    <a:lumOff val="35000"/>
                  </a:schemeClr>
                </a:solidFill>
              </a:rPr>
              <a:t> through PHP;</a:t>
            </a:r>
          </a:p>
          <a:p>
            <a:r>
              <a:rPr lang="en-GB" sz="2400" dirty="0">
                <a:solidFill>
                  <a:schemeClr val="tx1">
                    <a:lumMod val="65000"/>
                    <a:lumOff val="35000"/>
                  </a:schemeClr>
                </a:solidFill>
              </a:rPr>
              <a:t>A</a:t>
            </a:r>
            <a:r>
              <a:rPr lang="en-GB" sz="2400" dirty="0">
                <a:solidFill>
                  <a:srgbClr val="C00000"/>
                </a:solidFill>
              </a:rPr>
              <a:t> picture </a:t>
            </a:r>
            <a:r>
              <a:rPr lang="en-GB" sz="2400" dirty="0">
                <a:solidFill>
                  <a:schemeClr val="tx1">
                    <a:lumMod val="65000"/>
                    <a:lumOff val="35000"/>
                  </a:schemeClr>
                </a:solidFill>
              </a:rPr>
              <a:t>of the item can </a:t>
            </a:r>
            <a:r>
              <a:rPr lang="en-GB" sz="2400" dirty="0">
                <a:solidFill>
                  <a:srgbClr val="C00000"/>
                </a:solidFill>
              </a:rPr>
              <a:t>be uploaded and inserted in the database </a:t>
            </a:r>
            <a:r>
              <a:rPr lang="en-GB" sz="2400" dirty="0">
                <a:solidFill>
                  <a:schemeClr val="tx1">
                    <a:lumMod val="65000"/>
                    <a:lumOff val="35000"/>
                  </a:schemeClr>
                </a:solidFill>
              </a:rPr>
              <a:t>thanks to PHP.</a:t>
            </a:r>
          </a:p>
          <a:p>
            <a:pPr marL="0" indent="0">
              <a:buNone/>
            </a:pPr>
            <a:endParaRPr lang="en-GB"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p:txBody>
          <a:bodyPr/>
          <a:lstStyle/>
          <a:p>
            <a:fld id="{19B51A1E-902D-48AF-9020-955120F399B6}" type="slidenum">
              <a:rPr lang="en-ZA" smtClean="0"/>
              <a:pPr/>
              <a:t>10</a:t>
            </a:fld>
            <a:endParaRPr lang="en-ZA" dirty="0"/>
          </a:p>
        </p:txBody>
      </p:sp>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p:txBody>
          <a:bodyPr/>
          <a:lstStyle/>
          <a:p>
            <a:r>
              <a:rPr lang="en-GB" dirty="0"/>
              <a:t>LOST FORM / FOUND FORM</a:t>
            </a:r>
          </a:p>
        </p:txBody>
      </p:sp>
      <p:sp>
        <p:nvSpPr>
          <p:cNvPr id="22" name="Content Placeholder 21">
            <a:extLst>
              <a:ext uri="{FF2B5EF4-FFF2-40B4-BE49-F238E27FC236}">
                <a16:creationId xmlns:a16="http://schemas.microsoft.com/office/drawing/2014/main" id="{67260E5F-9885-4DE3-9A80-33E259F7450E}"/>
              </a:ext>
            </a:extLst>
          </p:cNvPr>
          <p:cNvSpPr>
            <a:spLocks noGrp="1"/>
          </p:cNvSpPr>
          <p:nvPr>
            <p:ph sz="half" idx="1"/>
          </p:nvPr>
        </p:nvSpPr>
        <p:spPr/>
        <p:txBody>
          <a:bodyPr/>
          <a:lstStyle/>
          <a:p>
            <a:endParaRPr lang="en-GB"/>
          </a:p>
        </p:txBody>
      </p:sp>
      <p:pic>
        <p:nvPicPr>
          <p:cNvPr id="7" name="Content Placeholder 12" descr="A close up of a sign&#10;&#10;Description generated with high confidence">
            <a:extLst>
              <a:ext uri="{FF2B5EF4-FFF2-40B4-BE49-F238E27FC236}">
                <a16:creationId xmlns:a16="http://schemas.microsoft.com/office/drawing/2014/main" id="{AFE39911-67D6-41FD-BBBD-605A08928F82}"/>
              </a:ext>
            </a:extLst>
          </p:cNvPr>
          <p:cNvPicPr>
            <a:picLocks noChangeAspect="1"/>
          </p:cNvPicPr>
          <p:nvPr/>
        </p:nvPicPr>
        <p:blipFill rotWithShape="1">
          <a:blip r:embed="rId2"/>
          <a:srcRect l="-22193" r="-22193" b="18644"/>
          <a:stretch/>
        </p:blipFill>
        <p:spPr>
          <a:xfrm rot="16200000">
            <a:off x="11225378" y="3598253"/>
            <a:ext cx="1428750" cy="504494"/>
          </a:xfrm>
          <a:prstGeom prst="rect">
            <a:avLst/>
          </a:prstGeom>
          <a:ln>
            <a:noFill/>
          </a:ln>
        </p:spPr>
      </p:pic>
    </p:spTree>
    <p:extLst>
      <p:ext uri="{BB962C8B-B14F-4D97-AF65-F5344CB8AC3E}">
        <p14:creationId xmlns:p14="http://schemas.microsoft.com/office/powerpoint/2010/main" val="2675109047"/>
      </p:ext>
    </p:extLst>
  </p:cSld>
  <p:clrMapOvr>
    <a:masterClrMapping/>
  </p:clrMapOvr>
  <p:transition spd="med" advTm="30000">
    <p:pull/>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p:txBody>
          <a:bodyPr lIns="360000" tIns="216000" rIns="324000" bIns="216000">
            <a:normAutofit/>
          </a:bodyPr>
          <a:lstStyle/>
          <a:p>
            <a:endParaRPr lang="en-GB" dirty="0"/>
          </a:p>
          <a:p>
            <a:pPr marL="0" indent="0">
              <a:buNone/>
            </a:pPr>
            <a:endParaRPr lang="en-GB" dirty="0">
              <a:solidFill>
                <a:schemeClr val="tx1">
                  <a:lumMod val="65000"/>
                  <a:lumOff val="35000"/>
                </a:schemeClr>
              </a:solidFill>
            </a:endParaRPr>
          </a:p>
          <a:p>
            <a:r>
              <a:rPr lang="en-GB" sz="2400" dirty="0">
                <a:solidFill>
                  <a:schemeClr val="tx1">
                    <a:lumMod val="65000"/>
                    <a:lumOff val="35000"/>
                  </a:schemeClr>
                </a:solidFill>
              </a:rPr>
              <a:t>Users can make enquiries on the contact ;</a:t>
            </a:r>
          </a:p>
          <a:p>
            <a:r>
              <a:rPr lang="en-GB" sz="2400" dirty="0">
                <a:solidFill>
                  <a:schemeClr val="tx1">
                    <a:lumMod val="65000"/>
                    <a:lumOff val="35000"/>
                  </a:schemeClr>
                </a:solidFill>
              </a:rPr>
              <a:t>Contact details and messages content will be validated and inserted in the database;</a:t>
            </a: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p:txBody>
          <a:bodyPr/>
          <a:lstStyle/>
          <a:p>
            <a:r>
              <a:rPr lang="en-ZA" dirty="0"/>
              <a:t>iL&amp;F PROJECT</a:t>
            </a:r>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p:txBody>
          <a:bodyPr/>
          <a:lstStyle/>
          <a:p>
            <a:fld id="{19B51A1E-902D-48AF-9020-955120F399B6}" type="slidenum">
              <a:rPr lang="en-ZA" smtClean="0"/>
              <a:pPr/>
              <a:t>11</a:t>
            </a:fld>
            <a:endParaRPr lang="en-ZA" dirty="0"/>
          </a:p>
        </p:txBody>
      </p:sp>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p:txBody>
          <a:bodyPr/>
          <a:lstStyle/>
          <a:p>
            <a:r>
              <a:rPr lang="en-GB" dirty="0"/>
              <a:t>CONTACT</a:t>
            </a:r>
          </a:p>
        </p:txBody>
      </p:sp>
      <p:sp>
        <p:nvSpPr>
          <p:cNvPr id="22" name="Content Placeholder 21">
            <a:extLst>
              <a:ext uri="{FF2B5EF4-FFF2-40B4-BE49-F238E27FC236}">
                <a16:creationId xmlns:a16="http://schemas.microsoft.com/office/drawing/2014/main" id="{67260E5F-9885-4DE3-9A80-33E259F7450E}"/>
              </a:ext>
            </a:extLst>
          </p:cNvPr>
          <p:cNvSpPr>
            <a:spLocks noGrp="1"/>
          </p:cNvSpPr>
          <p:nvPr>
            <p:ph sz="half" idx="1"/>
          </p:nvPr>
        </p:nvSpPr>
        <p:spPr/>
        <p:txBody>
          <a:bodyPr/>
          <a:lstStyle/>
          <a:p>
            <a:endParaRPr lang="en-GB" dirty="0"/>
          </a:p>
        </p:txBody>
      </p:sp>
      <p:pic>
        <p:nvPicPr>
          <p:cNvPr id="7" name="Content Placeholder 12" descr="A close up of a sign&#10;&#10;Description generated with high confidence">
            <a:extLst>
              <a:ext uri="{FF2B5EF4-FFF2-40B4-BE49-F238E27FC236}">
                <a16:creationId xmlns:a16="http://schemas.microsoft.com/office/drawing/2014/main" id="{7E85F9EE-893C-46C5-9911-E30301DD3667}"/>
              </a:ext>
            </a:extLst>
          </p:cNvPr>
          <p:cNvPicPr>
            <a:picLocks noChangeAspect="1"/>
          </p:cNvPicPr>
          <p:nvPr/>
        </p:nvPicPr>
        <p:blipFill rotWithShape="1">
          <a:blip r:embed="rId2"/>
          <a:srcRect l="-22193" r="-22193" b="18644"/>
          <a:stretch/>
        </p:blipFill>
        <p:spPr>
          <a:xfrm rot="16200000">
            <a:off x="11225378" y="3598253"/>
            <a:ext cx="1428750" cy="504494"/>
          </a:xfrm>
          <a:prstGeom prst="rect">
            <a:avLst/>
          </a:prstGeom>
          <a:ln>
            <a:noFill/>
          </a:ln>
        </p:spPr>
      </p:pic>
    </p:spTree>
    <p:extLst>
      <p:ext uri="{BB962C8B-B14F-4D97-AF65-F5344CB8AC3E}">
        <p14:creationId xmlns:p14="http://schemas.microsoft.com/office/powerpoint/2010/main" val="3291954758"/>
      </p:ext>
    </p:extLst>
  </p:cSld>
  <p:clrMapOvr>
    <a:masterClrMapping/>
  </p:clrMapOvr>
  <p:transition spd="med" advTm="20000">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FE34B0A-D25B-4BDE-B463-CCD8C5454A44}"/>
              </a:ext>
            </a:extLst>
          </p:cNvPr>
          <p:cNvPicPr>
            <a:picLocks noGrp="1" noChangeAspect="1"/>
          </p:cNvPicPr>
          <p:nvPr>
            <p:ph type="pic" sz="quarter" idx="13"/>
          </p:nvPr>
        </p:nvPicPr>
        <p:blipFill rotWithShape="1">
          <a:blip r:embed="rId2"/>
          <a:srcRect l="11741" t="6640" r="9914" b="255"/>
          <a:stretch/>
        </p:blipFill>
        <p:spPr>
          <a:xfrm>
            <a:off x="2981173" y="1161835"/>
            <a:ext cx="3114827" cy="2879910"/>
          </a:xfrm>
          <a:prstGeom prst="ellipse">
            <a:avLst/>
          </a:prstGeom>
          <a:solidFill>
            <a:schemeClr val="bg1"/>
          </a:solidFill>
          <a:ln w="31750" cap="rnd">
            <a:solidFill>
              <a:srgbClr val="E74B69"/>
            </a:solidFill>
          </a:ln>
          <a:effectLst/>
          <a:scene3d>
            <a:camera prst="orthographicFront"/>
            <a:lightRig rig="contrasting" dir="t">
              <a:rot lat="0" lon="0" rev="3000000"/>
            </a:lightRig>
          </a:scene3d>
          <a:sp3d contourW="7620">
            <a:bevelT w="95250" h="31750"/>
            <a:contourClr>
              <a:srgbClr val="333333"/>
            </a:contourClr>
          </a:sp3d>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915172" y="2806021"/>
            <a:ext cx="3957846" cy="2656154"/>
          </a:xfrm>
          <a:gradFill flip="none" rotWithShape="1">
            <a:gsLst>
              <a:gs pos="85000">
                <a:srgbClr val="DA0D59"/>
              </a:gs>
              <a:gs pos="49000">
                <a:srgbClr val="E74B69"/>
              </a:gs>
            </a:gsLst>
            <a:path path="rect">
              <a:fillToRect r="100000" b="100000"/>
            </a:path>
            <a:tileRect l="-100000" t="-100000"/>
          </a:gradFill>
        </p:spPr>
        <p:txBody>
          <a:bodyPr>
            <a:normAutofit/>
          </a:bodyPr>
          <a:lstStyle/>
          <a:p>
            <a:r>
              <a:rPr lang="en-ZA" sz="4000" dirty="0"/>
              <a:t>COLLABORATING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915172" y="5380070"/>
            <a:ext cx="3957846" cy="816075"/>
          </a:xfrm>
          <a:solidFill>
            <a:schemeClr val="tx1">
              <a:lumMod val="65000"/>
              <a:lumOff val="35000"/>
            </a:schemeClr>
          </a:solidFill>
          <a:ln>
            <a:noFill/>
          </a:ln>
        </p:spPr>
        <p:txBody>
          <a:bodyPr>
            <a:normAutofit/>
          </a:bodyPr>
          <a:lstStyle/>
          <a:p>
            <a:r>
              <a:rPr lang="en-ZA" dirty="0">
                <a:solidFill>
                  <a:schemeClr val="bg1"/>
                </a:solidFill>
              </a:rPr>
              <a:t>Blogging using Facebook</a:t>
            </a:r>
          </a:p>
          <a:p>
            <a:endParaRPr lang="en-ZA" dirty="0">
              <a:solidFill>
                <a:schemeClr val="bg1"/>
              </a:solidFill>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8610600" y="6356350"/>
            <a:ext cx="2743200" cy="365125"/>
          </a:xfrm>
        </p:spPr>
        <p:txBody>
          <a:bodyPr/>
          <a:lstStyle/>
          <a:p>
            <a:fld id="{19B51A1E-902D-48AF-9020-955120F399B6}" type="slidenum">
              <a:rPr lang="en-ZA" smtClean="0"/>
              <a:pPr/>
              <a:t>12</a:t>
            </a:fld>
            <a:endParaRPr lang="en-ZA" dirty="0"/>
          </a:p>
        </p:txBody>
      </p:sp>
      <p:sp>
        <p:nvSpPr>
          <p:cNvPr id="2" name="Footer Placeholder 1">
            <a:extLst>
              <a:ext uri="{FF2B5EF4-FFF2-40B4-BE49-F238E27FC236}">
                <a16:creationId xmlns:a16="http://schemas.microsoft.com/office/drawing/2014/main" id="{AA8D59FC-57E4-416A-BA9D-25FED459634B}"/>
              </a:ext>
            </a:extLst>
          </p:cNvPr>
          <p:cNvSpPr>
            <a:spLocks noGrp="1"/>
          </p:cNvSpPr>
          <p:nvPr>
            <p:ph type="ftr" sz="quarter" idx="12"/>
          </p:nvPr>
        </p:nvSpPr>
        <p:spPr>
          <a:xfrm>
            <a:off x="4038600" y="6356350"/>
            <a:ext cx="4114800" cy="365125"/>
          </a:xfrm>
        </p:spPr>
        <p:txBody>
          <a:bodyPr/>
          <a:lstStyle/>
          <a:p>
            <a:r>
              <a:rPr lang="en-ZA"/>
              <a:t>iL&amp;F PROJECT</a:t>
            </a:r>
            <a:endParaRPr lang="en-ZA" dirty="0"/>
          </a:p>
        </p:txBody>
      </p:sp>
    </p:spTree>
    <p:extLst>
      <p:ext uri="{BB962C8B-B14F-4D97-AF65-F5344CB8AC3E}">
        <p14:creationId xmlns:p14="http://schemas.microsoft.com/office/powerpoint/2010/main" val="206692657"/>
      </p:ext>
    </p:extLst>
  </p:cSld>
  <p:clrMapOvr>
    <a:masterClrMapping/>
  </p:clrMapOvr>
  <mc:AlternateContent xmlns:mc="http://schemas.openxmlformats.org/markup-compatibility/2006">
    <mc:Choice xmlns:p14="http://schemas.microsoft.com/office/powerpoint/2010/main" Requires="p14">
      <p:transition spd="slow" p14:dur="5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166 -0.07871 L 0.12775 -0.07755 " pathEditMode="fixed" rAng="0" ptsTypes="AA">
                                      <p:cBhvr>
                                        <p:cTn id="6" dur="2000" fill="hold"/>
                                        <p:tgtEl>
                                          <p:spTgt spid="14"/>
                                        </p:tgtEl>
                                        <p:attrNameLst>
                                          <p:attrName>ppt_x</p:attrName>
                                          <p:attrName>ppt_y</p:attrName>
                                        </p:attrNameLst>
                                      </p:cBhvr>
                                      <p:rCtr x="14687" y="46"/>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fade">
                                      <p:cBhvr>
                                        <p:cTn id="15" dur="1000"/>
                                        <p:tgtEl>
                                          <p:spTgt spid="4">
                                            <p:bg/>
                                          </p:spTgt>
                                        </p:tgtEl>
                                      </p:cBhvr>
                                    </p:animEffect>
                                    <p:anim calcmode="lin" valueType="num">
                                      <p:cBhvr>
                                        <p:cTn id="16" dur="1000" fill="hold"/>
                                        <p:tgtEl>
                                          <p:spTgt spid="4">
                                            <p:bg/>
                                          </p:spTgt>
                                        </p:tgtEl>
                                        <p:attrNameLst>
                                          <p:attrName>ppt_x</p:attrName>
                                        </p:attrNameLst>
                                      </p:cBhvr>
                                      <p:tavLst>
                                        <p:tav tm="0">
                                          <p:val>
                                            <p:strVal val="#ppt_x"/>
                                          </p:val>
                                        </p:tav>
                                        <p:tav tm="100000">
                                          <p:val>
                                            <p:strVal val="#ppt_x"/>
                                          </p:val>
                                        </p:tav>
                                      </p:tavLst>
                                    </p:anim>
                                    <p:anim calcmode="lin" valueType="num">
                                      <p:cBhvr>
                                        <p:cTn id="17" dur="1000" fill="hold"/>
                                        <p:tgtEl>
                                          <p:spTgt spid="4">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allAtOnce"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4000">
              <a:srgbClr val="DAF7CA"/>
            </a:gs>
            <a:gs pos="55000">
              <a:schemeClr val="tx1"/>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968D1-0E5B-46E7-B148-7B4DABB821E4}"/>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sz="3200" dirty="0">
                <a:solidFill>
                  <a:schemeClr val="bg1">
                    <a:lumMod val="65000"/>
                    <a:lumOff val="35000"/>
                  </a:schemeClr>
                </a:solidFill>
                <a:latin typeface="Arial Rounded MT Bold" panose="020F0704030504030204" pitchFamily="34" charset="0"/>
              </a:rPr>
              <a:t>PURPOSE OF COLLABORATIVE TECHNOLOGIES </a:t>
            </a:r>
          </a:p>
        </p:txBody>
      </p:sp>
      <p:sp>
        <p:nvSpPr>
          <p:cNvPr id="13" name="Vertical Text Placeholder 12">
            <a:extLst>
              <a:ext uri="{FF2B5EF4-FFF2-40B4-BE49-F238E27FC236}">
                <a16:creationId xmlns:a16="http://schemas.microsoft.com/office/drawing/2014/main" id="{30A308D1-5C70-42EC-B711-1B24A1C5324D}"/>
              </a:ext>
            </a:extLst>
          </p:cNvPr>
          <p:cNvSpPr>
            <a:spLocks noGrp="1"/>
          </p:cNvSpPr>
          <p:nvPr>
            <p:ph type="body" orient="vert" idx="1"/>
          </p:nvPr>
        </p:nvSpPr>
        <p:spPr>
          <a:xfrm>
            <a:off x="838200" y="2548467"/>
            <a:ext cx="4595071" cy="3628495"/>
          </a:xfrm>
        </p:spPr>
        <p:txBody>
          <a:bodyPr vert="horz" lIns="108000" tIns="504000" rIns="0" bIns="45720" rtlCol="0">
            <a:normAutofit/>
          </a:bodyPr>
          <a:lstStyle/>
          <a:p>
            <a:r>
              <a:rPr lang="en-US" sz="2000" dirty="0">
                <a:solidFill>
                  <a:schemeClr val="bg1">
                    <a:lumMod val="65000"/>
                    <a:lumOff val="35000"/>
                  </a:schemeClr>
                </a:solidFill>
              </a:rPr>
              <a:t> </a:t>
            </a:r>
            <a:r>
              <a:rPr lang="en-US" sz="2000" dirty="0">
                <a:solidFill>
                  <a:srgbClr val="C00000"/>
                </a:solidFill>
              </a:rPr>
              <a:t>Sharing </a:t>
            </a:r>
            <a:r>
              <a:rPr lang="en-US" sz="2000" dirty="0">
                <a:solidFill>
                  <a:schemeClr val="bg1">
                    <a:lumMod val="65000"/>
                    <a:lumOff val="35000"/>
                  </a:schemeClr>
                </a:solidFill>
              </a:rPr>
              <a:t>interests and ideas; </a:t>
            </a:r>
          </a:p>
          <a:p>
            <a:r>
              <a:rPr lang="en-US" sz="2000" dirty="0">
                <a:solidFill>
                  <a:schemeClr val="bg1">
                    <a:lumMod val="65000"/>
                    <a:lumOff val="35000"/>
                  </a:schemeClr>
                </a:solidFill>
              </a:rPr>
              <a:t> </a:t>
            </a:r>
            <a:r>
              <a:rPr lang="en-US" sz="2000" dirty="0">
                <a:solidFill>
                  <a:srgbClr val="C00000"/>
                </a:solidFill>
              </a:rPr>
              <a:t>Displaying </a:t>
            </a:r>
            <a:r>
              <a:rPr lang="en-US" sz="2000" dirty="0">
                <a:solidFill>
                  <a:schemeClr val="bg1">
                    <a:lumMod val="65000"/>
                    <a:lumOff val="35000"/>
                  </a:schemeClr>
                </a:solidFill>
              </a:rPr>
              <a:t>about your interest and/or     works;</a:t>
            </a:r>
          </a:p>
          <a:p>
            <a:r>
              <a:rPr lang="en-US" sz="2000" dirty="0">
                <a:solidFill>
                  <a:schemeClr val="bg1">
                    <a:lumMod val="65000"/>
                    <a:lumOff val="35000"/>
                  </a:schemeClr>
                </a:solidFill>
              </a:rPr>
              <a:t> </a:t>
            </a:r>
            <a:r>
              <a:rPr lang="en-US" sz="2000" dirty="0">
                <a:solidFill>
                  <a:srgbClr val="C00000"/>
                </a:solidFill>
              </a:rPr>
              <a:t>Exchanging </a:t>
            </a:r>
            <a:r>
              <a:rPr lang="en-US" sz="2000" dirty="0">
                <a:solidFill>
                  <a:schemeClr val="bg1">
                    <a:lumMod val="65000"/>
                    <a:lumOff val="35000"/>
                  </a:schemeClr>
                </a:solidFill>
              </a:rPr>
              <a:t>ideas and documents;</a:t>
            </a:r>
          </a:p>
          <a:p>
            <a:r>
              <a:rPr lang="en-US" sz="2000" dirty="0">
                <a:solidFill>
                  <a:schemeClr val="bg1">
                    <a:lumMod val="65000"/>
                    <a:lumOff val="35000"/>
                  </a:schemeClr>
                </a:solidFill>
              </a:rPr>
              <a:t> Getting/giving </a:t>
            </a:r>
            <a:r>
              <a:rPr lang="en-US" sz="2000" dirty="0">
                <a:solidFill>
                  <a:srgbClr val="C00000"/>
                </a:solidFill>
              </a:rPr>
              <a:t>feedbacks</a:t>
            </a:r>
            <a:r>
              <a:rPr lang="en-US" sz="2000" dirty="0">
                <a:solidFill>
                  <a:schemeClr val="bg1">
                    <a:lumMod val="65000"/>
                    <a:lumOff val="35000"/>
                  </a:schemeClr>
                </a:solidFill>
              </a:rPr>
              <a:t>;</a:t>
            </a:r>
          </a:p>
          <a:p>
            <a:r>
              <a:rPr lang="en-US" sz="2000" dirty="0">
                <a:solidFill>
                  <a:schemeClr val="bg1">
                    <a:lumMod val="65000"/>
                    <a:lumOff val="35000"/>
                  </a:schemeClr>
                </a:solidFill>
              </a:rPr>
              <a:t> </a:t>
            </a:r>
            <a:r>
              <a:rPr lang="en-US" sz="2000" dirty="0">
                <a:solidFill>
                  <a:srgbClr val="C00000"/>
                </a:solidFill>
              </a:rPr>
              <a:t>Showcasing </a:t>
            </a:r>
            <a:r>
              <a:rPr lang="en-US" sz="2000" dirty="0">
                <a:solidFill>
                  <a:schemeClr val="bg1">
                    <a:lumMod val="65000"/>
                    <a:lumOff val="35000"/>
                  </a:schemeClr>
                </a:solidFill>
              </a:rPr>
              <a:t>your work and engaging new people to be interested in your work.</a:t>
            </a:r>
          </a:p>
          <a:p>
            <a:pPr marL="0" indent="0">
              <a:buNone/>
            </a:pPr>
            <a:endParaRPr lang="en-US" sz="2000" dirty="0">
              <a:solidFill>
                <a:schemeClr val="bg1">
                  <a:lumMod val="65000"/>
                  <a:lumOff val="35000"/>
                </a:schemeClr>
              </a:solidFill>
            </a:endParaRPr>
          </a:p>
        </p:txBody>
      </p:sp>
      <p:sp>
        <p:nvSpPr>
          <p:cNvPr id="5" name="Footer Placeholder 4">
            <a:extLst>
              <a:ext uri="{FF2B5EF4-FFF2-40B4-BE49-F238E27FC236}">
                <a16:creationId xmlns:a16="http://schemas.microsoft.com/office/drawing/2014/main" id="{CB1BAB68-8D01-48BD-BC4C-BF44492BA668}"/>
              </a:ext>
            </a:extLst>
          </p:cNvPr>
          <p:cNvSpPr>
            <a:spLocks noGrp="1"/>
          </p:cNvSpPr>
          <p:nvPr>
            <p:ph type="ftr" sz="quarter" idx="11"/>
          </p:nvPr>
        </p:nvSpPr>
        <p:spPr>
          <a:xfrm>
            <a:off x="836593" y="6355080"/>
            <a:ext cx="4595071" cy="365125"/>
          </a:xfrm>
        </p:spPr>
        <p:txBody>
          <a:bodyPr vert="horz" lIns="91440" tIns="45720" rIns="91440" bIns="45720" rtlCol="0" anchor="ctr">
            <a:normAutofit/>
          </a:bodyPr>
          <a:lstStyle/>
          <a:p>
            <a:pPr algn="l" defTabSz="914400">
              <a:spcAft>
                <a:spcPts val="600"/>
              </a:spcAft>
            </a:pPr>
            <a:r>
              <a:rPr lang="en-US" kern="1200">
                <a:solidFill>
                  <a:schemeClr val="tx1">
                    <a:alpha val="80000"/>
                  </a:schemeClr>
                </a:solidFill>
                <a:latin typeface="+mn-lt"/>
                <a:ea typeface="+mn-ea"/>
                <a:cs typeface="+mn-cs"/>
              </a:rPr>
              <a:t>iL&amp;F PROJECT</a:t>
            </a:r>
          </a:p>
        </p:txBody>
      </p:sp>
      <p:sp>
        <p:nvSpPr>
          <p:cNvPr id="42" name="Rectangle 3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39D185F-C316-49EB-BADB-05BCF2305C03}"/>
              </a:ext>
            </a:extLst>
          </p:cNvPr>
          <p:cNvSpPr>
            <a:spLocks noGrp="1"/>
          </p:cNvSpPr>
          <p:nvPr>
            <p:ph type="sldNum" sz="quarter" idx="12"/>
          </p:nvPr>
        </p:nvSpPr>
        <p:spPr>
          <a:xfrm>
            <a:off x="10572750" y="6355080"/>
            <a:ext cx="1306147" cy="365125"/>
          </a:xfrm>
        </p:spPr>
        <p:txBody>
          <a:bodyPr vert="horz" lIns="91440" tIns="45720" rIns="91440" bIns="45720" rtlCol="0" anchor="ctr">
            <a:normAutofit/>
          </a:bodyPr>
          <a:lstStyle/>
          <a:p>
            <a:pPr defTabSz="914400">
              <a:spcAft>
                <a:spcPts val="600"/>
              </a:spcAft>
            </a:pPr>
            <a:fld id="{19B51A1E-902D-48AF-9020-955120F399B6}" type="slidenum">
              <a:rPr lang="en-US" smtClean="0">
                <a:solidFill>
                  <a:prstClr val="black">
                    <a:alpha val="80000"/>
                  </a:prstClr>
                </a:solidFill>
              </a:rPr>
              <a:pPr defTabSz="914400">
                <a:spcAft>
                  <a:spcPts val="600"/>
                </a:spcAft>
              </a:pPr>
              <a:t>13</a:t>
            </a:fld>
            <a:endParaRPr lang="en-US">
              <a:solidFill>
                <a:prstClr val="black">
                  <a:alpha val="80000"/>
                </a:prstClr>
              </a:solidFill>
            </a:endParaRPr>
          </a:p>
        </p:txBody>
      </p:sp>
      <p:sp>
        <p:nvSpPr>
          <p:cNvPr id="41" name="Rectangle 4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4757DEF0-085F-4DA7-860C-909AF0817085}"/>
              </a:ext>
            </a:extLst>
          </p:cNvPr>
          <p:cNvPicPr>
            <a:picLocks noChangeAspect="1"/>
          </p:cNvPicPr>
          <p:nvPr/>
        </p:nvPicPr>
        <p:blipFill>
          <a:blip r:embed="rId2"/>
          <a:stretch>
            <a:fillRect/>
          </a:stretch>
        </p:blipFill>
        <p:spPr>
          <a:xfrm>
            <a:off x="6414980" y="509481"/>
            <a:ext cx="2364317" cy="2364317"/>
          </a:xfrm>
          <a:prstGeom prst="rect">
            <a:avLst/>
          </a:prstGeom>
        </p:spPr>
      </p:pic>
      <p:pic>
        <p:nvPicPr>
          <p:cNvPr id="21" name="Picture 20" descr="A picture containing first-aid kit, clipart&#10;&#10;Description generated with high confidence">
            <a:extLst>
              <a:ext uri="{FF2B5EF4-FFF2-40B4-BE49-F238E27FC236}">
                <a16:creationId xmlns:a16="http://schemas.microsoft.com/office/drawing/2014/main" id="{B9632E6B-29EC-4DA3-AD6C-462C8A61783F}"/>
              </a:ext>
            </a:extLst>
          </p:cNvPr>
          <p:cNvPicPr>
            <a:picLocks noChangeAspect="1"/>
          </p:cNvPicPr>
          <p:nvPr/>
        </p:nvPicPr>
        <p:blipFill>
          <a:blip r:embed="rId3"/>
          <a:stretch>
            <a:fillRect/>
          </a:stretch>
        </p:blipFill>
        <p:spPr>
          <a:xfrm>
            <a:off x="7815842" y="3892760"/>
            <a:ext cx="2559898" cy="2559898"/>
          </a:xfrm>
          <a:prstGeom prst="rect">
            <a:avLst/>
          </a:prstGeom>
        </p:spPr>
      </p:pic>
      <p:pic>
        <p:nvPicPr>
          <p:cNvPr id="19" name="Picture 18">
            <a:extLst>
              <a:ext uri="{FF2B5EF4-FFF2-40B4-BE49-F238E27FC236}">
                <a16:creationId xmlns:a16="http://schemas.microsoft.com/office/drawing/2014/main" id="{60245AD6-C39D-4B3D-9176-28DA752ED2DE}"/>
              </a:ext>
            </a:extLst>
          </p:cNvPr>
          <p:cNvPicPr>
            <a:picLocks noChangeAspect="1"/>
          </p:cNvPicPr>
          <p:nvPr/>
        </p:nvPicPr>
        <p:blipFill>
          <a:blip r:embed="rId4"/>
          <a:stretch>
            <a:fillRect/>
          </a:stretch>
        </p:blipFill>
        <p:spPr>
          <a:xfrm>
            <a:off x="9499795" y="509480"/>
            <a:ext cx="2364317" cy="2697743"/>
          </a:xfrm>
          <a:prstGeom prst="rect">
            <a:avLst/>
          </a:prstGeom>
        </p:spPr>
      </p:pic>
      <p:pic>
        <p:nvPicPr>
          <p:cNvPr id="35" name="Content Placeholder 12" descr="A close up of a sign&#10;&#10;Description generated with high confidence">
            <a:extLst>
              <a:ext uri="{FF2B5EF4-FFF2-40B4-BE49-F238E27FC236}">
                <a16:creationId xmlns:a16="http://schemas.microsoft.com/office/drawing/2014/main" id="{5BCECDBC-509E-477E-B7D9-36BB95730AB3}"/>
              </a:ext>
            </a:extLst>
          </p:cNvPr>
          <p:cNvPicPr>
            <a:picLocks noChangeAspect="1"/>
          </p:cNvPicPr>
          <p:nvPr/>
        </p:nvPicPr>
        <p:blipFill rotWithShape="1">
          <a:blip r:embed="rId5"/>
          <a:srcRect l="-22193" r="-22193" b="18644"/>
          <a:stretch/>
        </p:blipFill>
        <p:spPr>
          <a:xfrm rot="16200000">
            <a:off x="11222684" y="3211138"/>
            <a:ext cx="1428750" cy="483766"/>
          </a:xfrm>
          <a:prstGeom prst="rect">
            <a:avLst/>
          </a:prstGeom>
          <a:ln>
            <a:noFill/>
          </a:ln>
        </p:spPr>
      </p:pic>
    </p:spTree>
    <p:extLst>
      <p:ext uri="{BB962C8B-B14F-4D97-AF65-F5344CB8AC3E}">
        <p14:creationId xmlns:p14="http://schemas.microsoft.com/office/powerpoint/2010/main" val="3606831464"/>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par>
                                <p:cTn id="8" presetID="6" presetClass="entr" presetSubtype="16"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par>
                                <p:cTn id="11" presetID="6" presetClass="entr" presetSubtype="16"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in)">
                                      <p:cBhvr>
                                        <p:cTn id="1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968D1-0E5B-46E7-B148-7B4DABB821E4}"/>
              </a:ext>
            </a:extLst>
          </p:cNvPr>
          <p:cNvSpPr>
            <a:spLocks noGrp="1"/>
          </p:cNvSpPr>
          <p:nvPr>
            <p:ph type="title"/>
          </p:nvPr>
        </p:nvSpPr>
        <p:spPr/>
        <p:txBody>
          <a:bodyPr/>
          <a:lstStyle/>
          <a:p>
            <a:pPr algn="ctr"/>
            <a:r>
              <a:rPr lang="en-GB" dirty="0">
                <a:solidFill>
                  <a:schemeClr val="tx1">
                    <a:lumMod val="65000"/>
                    <a:lumOff val="35000"/>
                  </a:schemeClr>
                </a:solidFill>
                <a:latin typeface="Arial Rounded MT Bold" panose="020F0704030504030204" pitchFamily="34" charset="0"/>
              </a:rPr>
              <a:t>OUTCOMES</a:t>
            </a:r>
          </a:p>
        </p:txBody>
      </p:sp>
      <p:sp>
        <p:nvSpPr>
          <p:cNvPr id="8" name="Vertical Text Placeholder 7">
            <a:extLst>
              <a:ext uri="{FF2B5EF4-FFF2-40B4-BE49-F238E27FC236}">
                <a16:creationId xmlns:a16="http://schemas.microsoft.com/office/drawing/2014/main" id="{BE9FF54F-CA70-40E3-B8CC-B607CA6CF7A5}"/>
              </a:ext>
            </a:extLst>
          </p:cNvPr>
          <p:cNvSpPr>
            <a:spLocks noGrp="1"/>
          </p:cNvSpPr>
          <p:nvPr>
            <p:ph type="body" orient="vert" idx="1"/>
          </p:nvPr>
        </p:nvSpPr>
        <p:spPr/>
        <p:txBody>
          <a:bodyPr vert="horz" tIns="720000"/>
          <a:lstStyle/>
          <a:p>
            <a:pPr>
              <a:buClr>
                <a:schemeClr val="tx1">
                  <a:lumMod val="65000"/>
                  <a:lumOff val="35000"/>
                </a:schemeClr>
              </a:buClr>
            </a:pPr>
            <a:r>
              <a:rPr lang="en-GB" dirty="0">
                <a:solidFill>
                  <a:srgbClr val="C00000"/>
                </a:solidFill>
              </a:rPr>
              <a:t>Documents</a:t>
            </a:r>
            <a:r>
              <a:rPr lang="en-GB" dirty="0">
                <a:solidFill>
                  <a:schemeClr val="tx1">
                    <a:lumMod val="65000"/>
                    <a:lumOff val="35000"/>
                  </a:schemeClr>
                </a:solidFill>
              </a:rPr>
              <a:t>: files can be amended or created after exchanging ideas, feedbacks and/or other files;</a:t>
            </a:r>
          </a:p>
          <a:p>
            <a:pPr>
              <a:buClr>
                <a:schemeClr val="tx1">
                  <a:lumMod val="65000"/>
                  <a:lumOff val="35000"/>
                </a:schemeClr>
              </a:buClr>
            </a:pPr>
            <a:r>
              <a:rPr lang="en-GB" dirty="0">
                <a:solidFill>
                  <a:srgbClr val="C00000"/>
                </a:solidFill>
              </a:rPr>
              <a:t>Communication</a:t>
            </a:r>
            <a:r>
              <a:rPr lang="en-GB" dirty="0">
                <a:solidFill>
                  <a:schemeClr val="tx1">
                    <a:lumMod val="65000"/>
                    <a:lumOff val="35000"/>
                  </a:schemeClr>
                </a:solidFill>
              </a:rPr>
              <a:t>: collaborative technologies allow people discuss either virtually and face to face;</a:t>
            </a:r>
          </a:p>
          <a:p>
            <a:pPr>
              <a:buClr>
                <a:schemeClr val="tx1">
                  <a:lumMod val="65000"/>
                  <a:lumOff val="35000"/>
                </a:schemeClr>
              </a:buClr>
            </a:pPr>
            <a:r>
              <a:rPr lang="en-GB" dirty="0">
                <a:solidFill>
                  <a:srgbClr val="C00000"/>
                </a:solidFill>
              </a:rPr>
              <a:t>Archiving</a:t>
            </a:r>
            <a:r>
              <a:rPr lang="en-GB" dirty="0">
                <a:solidFill>
                  <a:schemeClr val="tx1">
                    <a:lumMod val="65000"/>
                    <a:lumOff val="35000"/>
                  </a:schemeClr>
                </a:solidFill>
              </a:rPr>
              <a:t> (cut, copy and paste and downloading). Unless posts and files are deleted, they are still accessible.</a:t>
            </a:r>
          </a:p>
        </p:txBody>
      </p:sp>
      <p:sp>
        <p:nvSpPr>
          <p:cNvPr id="5" name="Footer Placeholder 4">
            <a:extLst>
              <a:ext uri="{FF2B5EF4-FFF2-40B4-BE49-F238E27FC236}">
                <a16:creationId xmlns:a16="http://schemas.microsoft.com/office/drawing/2014/main" id="{CB1BAB68-8D01-48BD-BC4C-BF44492BA668}"/>
              </a:ext>
            </a:extLst>
          </p:cNvPr>
          <p:cNvSpPr>
            <a:spLocks noGrp="1"/>
          </p:cNvSpPr>
          <p:nvPr>
            <p:ph type="ftr" sz="quarter" idx="11"/>
          </p:nvPr>
        </p:nvSpPr>
        <p:spPr/>
        <p:txBody>
          <a:bodyPr/>
          <a:lstStyle/>
          <a:p>
            <a:r>
              <a:rPr lang="en-ZA"/>
              <a:t>iL&amp;F PROJECT</a:t>
            </a:r>
            <a:endParaRPr lang="en-ZA" dirty="0"/>
          </a:p>
        </p:txBody>
      </p:sp>
      <p:sp>
        <p:nvSpPr>
          <p:cNvPr id="6" name="Slide Number Placeholder 5">
            <a:extLst>
              <a:ext uri="{FF2B5EF4-FFF2-40B4-BE49-F238E27FC236}">
                <a16:creationId xmlns:a16="http://schemas.microsoft.com/office/drawing/2014/main" id="{639D185F-C316-49EB-BADB-05BCF2305C03}"/>
              </a:ext>
            </a:extLst>
          </p:cNvPr>
          <p:cNvSpPr>
            <a:spLocks noGrp="1"/>
          </p:cNvSpPr>
          <p:nvPr>
            <p:ph type="sldNum" sz="quarter" idx="12"/>
          </p:nvPr>
        </p:nvSpPr>
        <p:spPr/>
        <p:txBody>
          <a:bodyPr/>
          <a:lstStyle/>
          <a:p>
            <a:fld id="{19B51A1E-902D-48AF-9020-955120F399B6}" type="slidenum">
              <a:rPr lang="en-ZA" smtClean="0"/>
              <a:pPr/>
              <a:t>14</a:t>
            </a:fld>
            <a:endParaRPr lang="en-ZA" dirty="0"/>
          </a:p>
        </p:txBody>
      </p:sp>
      <p:pic>
        <p:nvPicPr>
          <p:cNvPr id="9" name="Content Placeholder 12" descr="A close up of a sign&#10;&#10;Description generated with high confidence">
            <a:extLst>
              <a:ext uri="{FF2B5EF4-FFF2-40B4-BE49-F238E27FC236}">
                <a16:creationId xmlns:a16="http://schemas.microsoft.com/office/drawing/2014/main" id="{38B09580-8F53-4253-A1DB-16FA9AD5682E}"/>
              </a:ext>
            </a:extLst>
          </p:cNvPr>
          <p:cNvPicPr>
            <a:picLocks noChangeAspect="1"/>
          </p:cNvPicPr>
          <p:nvPr/>
        </p:nvPicPr>
        <p:blipFill rotWithShape="1">
          <a:blip r:embed="rId2"/>
          <a:srcRect l="-22193" r="-22193" b="18644"/>
          <a:stretch/>
        </p:blipFill>
        <p:spPr>
          <a:xfrm rot="16200000">
            <a:off x="11225378" y="3598253"/>
            <a:ext cx="1428750" cy="504494"/>
          </a:xfrm>
          <a:prstGeom prst="rect">
            <a:avLst/>
          </a:prstGeom>
          <a:ln>
            <a:noFill/>
          </a:ln>
        </p:spPr>
      </p:pic>
    </p:spTree>
    <p:extLst>
      <p:ext uri="{BB962C8B-B14F-4D97-AF65-F5344CB8AC3E}">
        <p14:creationId xmlns:p14="http://schemas.microsoft.com/office/powerpoint/2010/main" val="318995064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a:extLst>
              <a:ext uri="{FF2B5EF4-FFF2-40B4-BE49-F238E27FC236}">
                <a16:creationId xmlns:a16="http://schemas.microsoft.com/office/drawing/2014/main" id="{76B86317-EF67-4963-BA4E-709E9EE755CF}"/>
              </a:ext>
            </a:extLst>
          </p:cNvPr>
          <p:cNvGraphicFramePr>
            <a:graphicFrameLocks noGrp="1"/>
          </p:cNvGraphicFramePr>
          <p:nvPr>
            <p:ph idx="1"/>
            <p:extLst>
              <p:ext uri="{D42A27DB-BD31-4B8C-83A1-F6EECF244321}">
                <p14:modId xmlns:p14="http://schemas.microsoft.com/office/powerpoint/2010/main" val="2019442395"/>
              </p:ext>
            </p:extLst>
          </p:nvPr>
        </p:nvGraphicFramePr>
        <p:xfrm>
          <a:off x="1114097" y="560144"/>
          <a:ext cx="9648498" cy="5487374"/>
        </p:xfrm>
        <a:graphic>
          <a:graphicData uri="http://schemas.openxmlformats.org/drawingml/2006/table">
            <a:tbl>
              <a:tblPr firstRow="1" bandRow="1">
                <a:tableStyleId>{2A488322-F2BA-4B5B-9748-0D474271808F}</a:tableStyleId>
              </a:tblPr>
              <a:tblGrid>
                <a:gridCol w="3216166">
                  <a:extLst>
                    <a:ext uri="{9D8B030D-6E8A-4147-A177-3AD203B41FA5}">
                      <a16:colId xmlns:a16="http://schemas.microsoft.com/office/drawing/2014/main" val="2096263148"/>
                    </a:ext>
                  </a:extLst>
                </a:gridCol>
                <a:gridCol w="3216166">
                  <a:extLst>
                    <a:ext uri="{9D8B030D-6E8A-4147-A177-3AD203B41FA5}">
                      <a16:colId xmlns:a16="http://schemas.microsoft.com/office/drawing/2014/main" val="346672854"/>
                    </a:ext>
                  </a:extLst>
                </a:gridCol>
                <a:gridCol w="3216166">
                  <a:extLst>
                    <a:ext uri="{9D8B030D-6E8A-4147-A177-3AD203B41FA5}">
                      <a16:colId xmlns:a16="http://schemas.microsoft.com/office/drawing/2014/main" val="2913798730"/>
                    </a:ext>
                  </a:extLst>
                </a:gridCol>
              </a:tblGrid>
              <a:tr h="627526">
                <a:tc>
                  <a:txBody>
                    <a:bodyPr/>
                    <a:lstStyle/>
                    <a:p>
                      <a:pPr algn="ctr"/>
                      <a:r>
                        <a:rPr lang="en-GB" dirty="0"/>
                        <a:t>Features</a:t>
                      </a:r>
                    </a:p>
                  </a:txBody>
                  <a:tcPr anchor="ctr">
                    <a:solidFill>
                      <a:srgbClr val="DA0D59"/>
                    </a:solidFill>
                  </a:tcPr>
                </a:tc>
                <a:tc>
                  <a:txBody>
                    <a:bodyPr/>
                    <a:lstStyle/>
                    <a:p>
                      <a:pPr algn="ctr"/>
                      <a:r>
                        <a:rPr lang="en-GB" dirty="0" err="1"/>
                        <a:t>Github</a:t>
                      </a:r>
                      <a:endParaRPr lang="en-GB" dirty="0"/>
                    </a:p>
                  </a:txBody>
                  <a:tcPr anchor="ctr">
                    <a:solidFill>
                      <a:srgbClr val="DA0D59"/>
                    </a:solidFill>
                  </a:tcPr>
                </a:tc>
                <a:tc>
                  <a:txBody>
                    <a:bodyPr/>
                    <a:lstStyle/>
                    <a:p>
                      <a:pPr algn="ctr"/>
                      <a:r>
                        <a:rPr lang="en-GB" dirty="0"/>
                        <a:t>Facebook</a:t>
                      </a:r>
                    </a:p>
                  </a:txBody>
                  <a:tcPr anchor="ctr">
                    <a:solidFill>
                      <a:srgbClr val="DA0D59"/>
                    </a:solidFill>
                  </a:tcPr>
                </a:tc>
                <a:extLst>
                  <a:ext uri="{0D108BD9-81ED-4DB2-BD59-A6C34878D82A}">
                    <a16:rowId xmlns:a16="http://schemas.microsoft.com/office/drawing/2014/main" val="2540715475"/>
                  </a:ext>
                </a:extLst>
              </a:tr>
              <a:tr h="509684">
                <a:tc>
                  <a:txBody>
                    <a:bodyPr/>
                    <a:lstStyle/>
                    <a:p>
                      <a:pPr algn="ctr"/>
                      <a:r>
                        <a:rPr lang="en-GB" dirty="0">
                          <a:solidFill>
                            <a:schemeClr val="tx1">
                              <a:lumMod val="65000"/>
                              <a:lumOff val="35000"/>
                            </a:schemeClr>
                          </a:solidFill>
                        </a:rPr>
                        <a:t>Blogging</a:t>
                      </a:r>
                    </a:p>
                  </a:txBody>
                  <a:tcPr anchor="ctr">
                    <a:solidFill>
                      <a:srgbClr val="F7D7E6"/>
                    </a:solidFill>
                  </a:tcPr>
                </a:tc>
                <a:tc>
                  <a:txBody>
                    <a:bodyPr/>
                    <a:lstStyle/>
                    <a:p>
                      <a:pPr marL="0" indent="0" algn="ctr">
                        <a:buClr>
                          <a:srgbClr val="6EBC18"/>
                        </a:buClr>
                        <a:buFont typeface="Wingdings" panose="05000000000000000000" pitchFamily="2" charset="2"/>
                        <a:buNone/>
                      </a:pPr>
                      <a:r>
                        <a:rPr lang="en-GB" b="1" dirty="0">
                          <a:solidFill>
                            <a:srgbClr val="FF0000"/>
                          </a:solidFill>
                        </a:rPr>
                        <a:t>x   </a:t>
                      </a:r>
                    </a:p>
                  </a:txBody>
                  <a:tcPr anchor="ctr">
                    <a:solidFill>
                      <a:srgbClr val="F7D7E6"/>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rgbClr val="F7D7E6"/>
                    </a:solidFill>
                  </a:tcPr>
                </a:tc>
                <a:extLst>
                  <a:ext uri="{0D108BD9-81ED-4DB2-BD59-A6C34878D82A}">
                    <a16:rowId xmlns:a16="http://schemas.microsoft.com/office/drawing/2014/main" val="366464872"/>
                  </a:ext>
                </a:extLst>
              </a:tr>
              <a:tr h="597876">
                <a:tc>
                  <a:txBody>
                    <a:bodyPr/>
                    <a:lstStyle/>
                    <a:p>
                      <a:pPr algn="ctr"/>
                      <a:r>
                        <a:rPr lang="en-GB" dirty="0">
                          <a:solidFill>
                            <a:schemeClr val="tx1">
                              <a:lumMod val="65000"/>
                              <a:lumOff val="35000"/>
                            </a:schemeClr>
                          </a:solidFill>
                        </a:rPr>
                        <a:t>Reviewing</a:t>
                      </a:r>
                    </a:p>
                  </a:txBody>
                  <a:tcPr anchor="ctr"/>
                </a:tc>
                <a:tc>
                  <a:txBody>
                    <a:bodyPr/>
                    <a:lstStyle/>
                    <a:p>
                      <a:pPr marL="285750" indent="-285750" algn="ctr">
                        <a:buClr>
                          <a:srgbClr val="6EBC18"/>
                        </a:buClr>
                        <a:buFont typeface="Wingdings" panose="05000000000000000000" pitchFamily="2" charset="2"/>
                        <a:buChar char="ü"/>
                      </a:pPr>
                      <a:r>
                        <a:rPr lang="en-GB"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tc>
                <a:extLst>
                  <a:ext uri="{0D108BD9-81ED-4DB2-BD59-A6C34878D82A}">
                    <a16:rowId xmlns:a16="http://schemas.microsoft.com/office/drawing/2014/main" val="2645332467"/>
                  </a:ext>
                </a:extLst>
              </a:tr>
              <a:tr h="597876">
                <a:tc>
                  <a:txBody>
                    <a:bodyPr/>
                    <a:lstStyle/>
                    <a:p>
                      <a:pPr algn="ctr"/>
                      <a:r>
                        <a:rPr lang="en-GB" dirty="0">
                          <a:solidFill>
                            <a:schemeClr val="tx1">
                              <a:lumMod val="65000"/>
                              <a:lumOff val="35000"/>
                            </a:schemeClr>
                          </a:solidFill>
                        </a:rPr>
                        <a:t>Project management</a:t>
                      </a:r>
                    </a:p>
                  </a:txBody>
                  <a:tcPr anchor="ctr">
                    <a:solidFill>
                      <a:srgbClr val="F7D7E6"/>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rgbClr val="F7D7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solidFill>
                      <a:srgbClr val="F7D7E6"/>
                    </a:solidFill>
                  </a:tcPr>
                </a:tc>
                <a:extLst>
                  <a:ext uri="{0D108BD9-81ED-4DB2-BD59-A6C34878D82A}">
                    <a16:rowId xmlns:a16="http://schemas.microsoft.com/office/drawing/2014/main" val="1613839831"/>
                  </a:ext>
                </a:extLst>
              </a:tr>
              <a:tr h="597876">
                <a:tc>
                  <a:txBody>
                    <a:bodyPr/>
                    <a:lstStyle/>
                    <a:p>
                      <a:pPr algn="ctr"/>
                      <a:r>
                        <a:rPr lang="en-GB" dirty="0">
                          <a:solidFill>
                            <a:schemeClr val="tx1">
                              <a:lumMod val="65000"/>
                              <a:lumOff val="35000"/>
                            </a:schemeClr>
                          </a:solidFill>
                        </a:rPr>
                        <a:t>Team management</a:t>
                      </a:r>
                    </a:p>
                  </a:txBody>
                  <a:tcPr anchor="ctr"/>
                </a:tc>
                <a:tc>
                  <a:txBody>
                    <a:bodyPr/>
                    <a:lstStyle/>
                    <a:p>
                      <a:pPr marL="285750" indent="-285750" algn="ctr">
                        <a:buClr>
                          <a:srgbClr val="6EBC18"/>
                        </a:buClr>
                        <a:buFont typeface="Wingdings" panose="05000000000000000000" pitchFamily="2" charset="2"/>
                        <a:buChar char="ü"/>
                      </a:pPr>
                      <a:r>
                        <a:rPr lang="en-GB"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tc>
                <a:extLst>
                  <a:ext uri="{0D108BD9-81ED-4DB2-BD59-A6C34878D82A}">
                    <a16:rowId xmlns:a16="http://schemas.microsoft.com/office/drawing/2014/main" val="3774843728"/>
                  </a:ext>
                </a:extLst>
              </a:tr>
              <a:tr h="597876">
                <a:tc>
                  <a:txBody>
                    <a:bodyPr/>
                    <a:lstStyle/>
                    <a:p>
                      <a:pPr algn="ctr"/>
                      <a:r>
                        <a:rPr lang="en-GB" dirty="0">
                          <a:solidFill>
                            <a:schemeClr val="tx1">
                              <a:lumMod val="65000"/>
                              <a:lumOff val="35000"/>
                            </a:schemeClr>
                          </a:solidFill>
                        </a:rPr>
                        <a:t>Web hosting</a:t>
                      </a:r>
                    </a:p>
                  </a:txBody>
                  <a:tcPr anchor="ctr">
                    <a:solidFill>
                      <a:srgbClr val="F7D7E6"/>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rgbClr val="F7D7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solidFill>
                      <a:srgbClr val="F7D7E6"/>
                    </a:solidFill>
                  </a:tcPr>
                </a:tc>
                <a:extLst>
                  <a:ext uri="{0D108BD9-81ED-4DB2-BD59-A6C34878D82A}">
                    <a16:rowId xmlns:a16="http://schemas.microsoft.com/office/drawing/2014/main" val="3536162433"/>
                  </a:ext>
                </a:extLst>
              </a:tr>
              <a:tr h="597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tx1">
                              <a:lumMod val="65000"/>
                              <a:lumOff val="35000"/>
                            </a:schemeClr>
                          </a:solidFill>
                        </a:rPr>
                        <a:t>Web hosting</a:t>
                      </a:r>
                    </a:p>
                  </a:txBody>
                  <a:tcPr anchor="ctr">
                    <a:solidFill>
                      <a:schemeClr val="bg1"/>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solidFill>
                      <a:schemeClr val="bg1"/>
                    </a:solidFill>
                  </a:tcPr>
                </a:tc>
                <a:extLst>
                  <a:ext uri="{0D108BD9-81ED-4DB2-BD59-A6C34878D82A}">
                    <a16:rowId xmlns:a16="http://schemas.microsoft.com/office/drawing/2014/main" val="999834616"/>
                  </a:ext>
                </a:extLst>
              </a:tr>
              <a:tr h="597876">
                <a:tc>
                  <a:txBody>
                    <a:bodyPr/>
                    <a:lstStyle/>
                    <a:p>
                      <a:pPr algn="ctr"/>
                      <a:r>
                        <a:rPr lang="en-GB" dirty="0">
                          <a:solidFill>
                            <a:schemeClr val="tx1">
                              <a:lumMod val="65000"/>
                              <a:lumOff val="35000"/>
                            </a:schemeClr>
                          </a:solidFill>
                        </a:rPr>
                        <a:t>Code hosting</a:t>
                      </a:r>
                    </a:p>
                  </a:txBody>
                  <a:tcPr anchor="ctr">
                    <a:solidFill>
                      <a:srgbClr val="F7D7E6"/>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rgbClr val="F7D7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x   </a:t>
                      </a:r>
                    </a:p>
                    <a:p>
                      <a:pPr algn="ctr"/>
                      <a:endParaRPr lang="en-GB" dirty="0"/>
                    </a:p>
                  </a:txBody>
                  <a:tcPr anchor="ctr">
                    <a:solidFill>
                      <a:srgbClr val="F7D7E6"/>
                    </a:solidFill>
                  </a:tcPr>
                </a:tc>
                <a:extLst>
                  <a:ext uri="{0D108BD9-81ED-4DB2-BD59-A6C34878D82A}">
                    <a16:rowId xmlns:a16="http://schemas.microsoft.com/office/drawing/2014/main" val="1132506281"/>
                  </a:ext>
                </a:extLst>
              </a:tr>
              <a:tr h="509684">
                <a:tc>
                  <a:txBody>
                    <a:bodyPr/>
                    <a:lstStyle/>
                    <a:p>
                      <a:pPr algn="ctr"/>
                      <a:r>
                        <a:rPr lang="en-GB" dirty="0">
                          <a:solidFill>
                            <a:schemeClr val="tx1">
                              <a:lumMod val="65000"/>
                              <a:lumOff val="35000"/>
                            </a:schemeClr>
                          </a:solidFill>
                        </a:rPr>
                        <a:t>Opinion and </a:t>
                      </a:r>
                      <a:r>
                        <a:rPr lang="en-GB" dirty="0" err="1">
                          <a:solidFill>
                            <a:schemeClr val="tx1">
                              <a:lumMod val="65000"/>
                              <a:lumOff val="35000"/>
                            </a:schemeClr>
                          </a:solidFill>
                        </a:rPr>
                        <a:t>feesdbacks</a:t>
                      </a:r>
                      <a:endParaRPr lang="en-GB" dirty="0">
                        <a:solidFill>
                          <a:schemeClr val="tx1">
                            <a:lumMod val="65000"/>
                            <a:lumOff val="35000"/>
                          </a:schemeClr>
                        </a:solidFill>
                      </a:endParaRPr>
                    </a:p>
                  </a:txBody>
                  <a:tcPr anchor="ctr">
                    <a:solidFill>
                      <a:schemeClr val="bg1"/>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chemeClr val="bg1"/>
                    </a:solidFill>
                  </a:tcPr>
                </a:tc>
                <a:tc>
                  <a:txBody>
                    <a:bodyPr/>
                    <a:lstStyle/>
                    <a:p>
                      <a:pPr marL="285750" indent="-285750" algn="ctr">
                        <a:buClr>
                          <a:srgbClr val="6EBC18"/>
                        </a:buClr>
                        <a:buFont typeface="Wingdings" panose="05000000000000000000" pitchFamily="2" charset="2"/>
                        <a:buChar char="ü"/>
                      </a:pPr>
                      <a:r>
                        <a:rPr lang="en-GB" dirty="0"/>
                        <a:t> </a:t>
                      </a:r>
                    </a:p>
                  </a:txBody>
                  <a:tcPr anchor="ctr">
                    <a:solidFill>
                      <a:schemeClr val="bg1"/>
                    </a:solidFill>
                  </a:tcPr>
                </a:tc>
                <a:extLst>
                  <a:ext uri="{0D108BD9-81ED-4DB2-BD59-A6C34878D82A}">
                    <a16:rowId xmlns:a16="http://schemas.microsoft.com/office/drawing/2014/main" val="1072250856"/>
                  </a:ext>
                </a:extLst>
              </a:tr>
            </a:tbl>
          </a:graphicData>
        </a:graphic>
      </p:graphicFrame>
      <p:sp>
        <p:nvSpPr>
          <p:cNvPr id="4" name="Date Placeholder 3">
            <a:extLst>
              <a:ext uri="{FF2B5EF4-FFF2-40B4-BE49-F238E27FC236}">
                <a16:creationId xmlns:a16="http://schemas.microsoft.com/office/drawing/2014/main" id="{58F5EC54-5C37-43C2-AB54-F5C2CDFB2678}"/>
              </a:ext>
            </a:extLst>
          </p:cNvPr>
          <p:cNvSpPr>
            <a:spLocks noGrp="1"/>
          </p:cNvSpPr>
          <p:nvPr>
            <p:ph type="dt" sz="half" idx="10"/>
          </p:nvPr>
        </p:nvSpPr>
        <p:spPr/>
        <p:txBody>
          <a:bodyPr/>
          <a:lstStyle/>
          <a:p>
            <a:fld id="{64AF9196-F0C2-47F5-8EE8-9FDCEB07EE34}" type="datetime1">
              <a:rPr lang="en-US" smtClean="0"/>
              <a:t>7/8/2018</a:t>
            </a:fld>
            <a:endParaRPr lang="en-GB"/>
          </a:p>
        </p:txBody>
      </p:sp>
      <p:sp>
        <p:nvSpPr>
          <p:cNvPr id="5" name="Footer Placeholder 4">
            <a:extLst>
              <a:ext uri="{FF2B5EF4-FFF2-40B4-BE49-F238E27FC236}">
                <a16:creationId xmlns:a16="http://schemas.microsoft.com/office/drawing/2014/main" id="{0ABA164C-F035-487C-8ED1-55BF881C27EA}"/>
              </a:ext>
            </a:extLst>
          </p:cNvPr>
          <p:cNvSpPr>
            <a:spLocks noGrp="1"/>
          </p:cNvSpPr>
          <p:nvPr>
            <p:ph type="ftr" sz="quarter" idx="11"/>
          </p:nvPr>
        </p:nvSpPr>
        <p:spPr/>
        <p:txBody>
          <a:bodyPr/>
          <a:lstStyle/>
          <a:p>
            <a:r>
              <a:rPr lang="en-ZA"/>
              <a:t>iL&amp;F PROJECT</a:t>
            </a:r>
            <a:endParaRPr lang="en-ZA" dirty="0"/>
          </a:p>
        </p:txBody>
      </p:sp>
      <p:sp>
        <p:nvSpPr>
          <p:cNvPr id="6" name="Slide Number Placeholder 5">
            <a:extLst>
              <a:ext uri="{FF2B5EF4-FFF2-40B4-BE49-F238E27FC236}">
                <a16:creationId xmlns:a16="http://schemas.microsoft.com/office/drawing/2014/main" id="{69F6E96C-EBED-405F-A6BC-89E274462313}"/>
              </a:ext>
            </a:extLst>
          </p:cNvPr>
          <p:cNvSpPr>
            <a:spLocks noGrp="1"/>
          </p:cNvSpPr>
          <p:nvPr>
            <p:ph type="sldNum" sz="quarter" idx="12"/>
          </p:nvPr>
        </p:nvSpPr>
        <p:spPr/>
        <p:txBody>
          <a:bodyPr/>
          <a:lstStyle/>
          <a:p>
            <a:fld id="{19B51A1E-902D-48AF-9020-955120F399B6}" type="slidenum">
              <a:rPr lang="en-ZA" smtClean="0"/>
              <a:pPr/>
              <a:t>15</a:t>
            </a:fld>
            <a:endParaRPr lang="en-ZA" dirty="0"/>
          </a:p>
        </p:txBody>
      </p:sp>
      <p:pic>
        <p:nvPicPr>
          <p:cNvPr id="17" name="Content Placeholder 12" descr="A close up of a sign&#10;&#10;Description generated with high confidence">
            <a:extLst>
              <a:ext uri="{FF2B5EF4-FFF2-40B4-BE49-F238E27FC236}">
                <a16:creationId xmlns:a16="http://schemas.microsoft.com/office/drawing/2014/main" id="{5F1541F6-E9C0-497C-8B53-5D6090B2E67E}"/>
              </a:ext>
            </a:extLst>
          </p:cNvPr>
          <p:cNvPicPr>
            <a:picLocks noChangeAspect="1"/>
          </p:cNvPicPr>
          <p:nvPr/>
        </p:nvPicPr>
        <p:blipFill rotWithShape="1">
          <a:blip r:embed="rId2"/>
          <a:srcRect l="-22193" r="-22193" b="18644"/>
          <a:stretch/>
        </p:blipFill>
        <p:spPr>
          <a:xfrm rot="16200000">
            <a:off x="11235742" y="3187117"/>
            <a:ext cx="1428750" cy="483766"/>
          </a:xfrm>
          <a:prstGeom prst="rect">
            <a:avLst/>
          </a:prstGeom>
          <a:ln>
            <a:noFill/>
          </a:ln>
        </p:spPr>
      </p:pic>
      <p:sp>
        <p:nvSpPr>
          <p:cNvPr id="18" name="TextBox 17">
            <a:extLst>
              <a:ext uri="{FF2B5EF4-FFF2-40B4-BE49-F238E27FC236}">
                <a16:creationId xmlns:a16="http://schemas.microsoft.com/office/drawing/2014/main" id="{98E6AA36-C7F6-4460-A343-623CF6698E22}"/>
              </a:ext>
            </a:extLst>
          </p:cNvPr>
          <p:cNvSpPr txBox="1"/>
          <p:nvPr/>
        </p:nvSpPr>
        <p:spPr>
          <a:xfrm flipH="1">
            <a:off x="4038600" y="6078823"/>
            <a:ext cx="4950372" cy="261610"/>
          </a:xfrm>
          <a:prstGeom prst="rect">
            <a:avLst/>
          </a:prstGeom>
          <a:noFill/>
        </p:spPr>
        <p:txBody>
          <a:bodyPr wrap="square" rtlCol="0">
            <a:spAutoFit/>
          </a:bodyPr>
          <a:lstStyle/>
          <a:p>
            <a:r>
              <a:rPr lang="en-GB" sz="1100" b="1" dirty="0">
                <a:solidFill>
                  <a:schemeClr val="tx1">
                    <a:lumMod val="65000"/>
                    <a:lumOff val="35000"/>
                  </a:schemeClr>
                </a:solidFill>
              </a:rPr>
              <a:t>Comparison of  the different features available between </a:t>
            </a:r>
            <a:r>
              <a:rPr lang="en-GB" sz="1100" b="1" dirty="0" err="1">
                <a:solidFill>
                  <a:schemeClr val="tx1">
                    <a:lumMod val="65000"/>
                    <a:lumOff val="35000"/>
                  </a:schemeClr>
                </a:solidFill>
              </a:rPr>
              <a:t>Github</a:t>
            </a:r>
            <a:r>
              <a:rPr lang="en-GB" sz="1100" b="1" dirty="0">
                <a:solidFill>
                  <a:schemeClr val="tx1">
                    <a:lumMod val="65000"/>
                    <a:lumOff val="35000"/>
                  </a:schemeClr>
                </a:solidFill>
              </a:rPr>
              <a:t> and Facebook</a:t>
            </a:r>
          </a:p>
        </p:txBody>
      </p:sp>
    </p:spTree>
    <p:extLst>
      <p:ext uri="{BB962C8B-B14F-4D97-AF65-F5344CB8AC3E}">
        <p14:creationId xmlns:p14="http://schemas.microsoft.com/office/powerpoint/2010/main" val="102232748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descr="A close up of a sign&#10;&#10;Description generated with high confidence">
            <a:extLst>
              <a:ext uri="{FF2B5EF4-FFF2-40B4-BE49-F238E27FC236}">
                <a16:creationId xmlns:a16="http://schemas.microsoft.com/office/drawing/2014/main" id="{1DFA8E42-E4CC-4EE9-BE99-2FFA2EC79C26}"/>
              </a:ext>
            </a:extLst>
          </p:cNvPr>
          <p:cNvPicPr>
            <a:picLocks noGrp="1" noChangeAspect="1"/>
          </p:cNvPicPr>
          <p:nvPr>
            <p:ph type="pic" sz="quarter" idx="13"/>
          </p:nvPr>
        </p:nvPicPr>
        <p:blipFill rotWithShape="1">
          <a:blip r:embed="rId2">
            <a:alphaModFix/>
            <a:extLst/>
          </a:blip>
          <a:srcRect l="15898" t="-91" r="11878" b="5974"/>
          <a:stretch/>
        </p:blipFill>
        <p:spPr>
          <a:xfrm>
            <a:off x="5112000" y="798786"/>
            <a:ext cx="1872000" cy="17280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outerShdw blurRad="76200" dist="88900" dir="9000000" algn="ctr" rotWithShape="0">
              <a:srgbClr val="DA0D59"/>
            </a:outerShdw>
            <a:softEdge rad="0"/>
          </a:effectLst>
          <a:scene3d>
            <a:camera prst="orthographicFront"/>
            <a:lightRig rig="flat" dir="t">
              <a:rot lat="0" lon="0" rev="0"/>
            </a:lightRig>
          </a:scene3d>
          <a:sp3d prstMaterial="matte">
            <a:bevelT w="0" h="0"/>
            <a:extrusionClr>
              <a:srgbClr val="DA0856"/>
            </a:extrusionClr>
          </a:sp3d>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356473" y="3075010"/>
            <a:ext cx="9426806" cy="1424410"/>
          </a:xfrm>
          <a:noFill/>
          <a:ln w="22225" cap="sq" cmpd="tri">
            <a:noFill/>
            <a:miter lim="800000"/>
          </a:ln>
        </p:spPr>
        <p:txBody>
          <a:bodyPr vert="horz" lIns="91440" tIns="45720" rIns="91440" bIns="45720" rtlCol="0" anchor="ctr">
            <a:normAutofit/>
          </a:bodyPr>
          <a:lstStyle/>
          <a:p>
            <a:pPr algn="ctr">
              <a:lnSpc>
                <a:spcPct val="90000"/>
              </a:lnSpc>
            </a:pPr>
            <a:r>
              <a:rPr lang="en-US" sz="5400" dirty="0">
                <a:solidFill>
                  <a:schemeClr val="tx1">
                    <a:lumMod val="65000"/>
                    <a:lumOff val="35000"/>
                  </a:schemeClr>
                </a:solidFill>
                <a:latin typeface="Arial Rounded MT Bold" panose="020F0704030504030204" pitchFamily="34" charset="0"/>
              </a:rPr>
              <a:t>Thank You!</a:t>
            </a:r>
          </a:p>
        </p:txBody>
      </p:sp>
      <p:sp useBgFill="1">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250858" y="5014581"/>
            <a:ext cx="7690283" cy="969659"/>
          </a:xfrm>
          <a:ln w="22225">
            <a:noFill/>
          </a:ln>
        </p:spPr>
        <p:txBody>
          <a:bodyPr vert="horz" lIns="91440" tIns="45720" rIns="91440" bIns="45720" rtlCol="0">
            <a:normAutofit/>
          </a:bodyPr>
          <a:lstStyle/>
          <a:p>
            <a:pPr algn="ctr"/>
            <a:endParaRPr lang="en-US" sz="2200" dirty="0">
              <a:solidFill>
                <a:srgbClr val="1B1B1B"/>
              </a:solidFill>
            </a:endParaRPr>
          </a:p>
          <a:p>
            <a:pPr algn="ctr"/>
            <a:endParaRPr lang="en-US" sz="2200" dirty="0">
              <a:solidFill>
                <a:srgbClr val="1B1B1B"/>
              </a:solidFill>
            </a:endParaRPr>
          </a:p>
        </p:txBody>
      </p:sp>
      <p:cxnSp>
        <p:nvCxnSpPr>
          <p:cNvPr id="41" name="Straight Connector 40">
            <a:extLst>
              <a:ext uri="{FF2B5EF4-FFF2-40B4-BE49-F238E27FC236}">
                <a16:creationId xmlns:a16="http://schemas.microsoft.com/office/drawing/2014/main" id="{F26C5843-1C27-44BC-98B1-B32216DA4E62}"/>
              </a:ext>
            </a:extLst>
          </p:cNvPr>
          <p:cNvCxnSpPr>
            <a:cxnSpLocks/>
          </p:cNvCxnSpPr>
          <p:nvPr/>
        </p:nvCxnSpPr>
        <p:spPr>
          <a:xfrm>
            <a:off x="12165876" y="36577"/>
            <a:ext cx="26124" cy="6858000"/>
          </a:xfrm>
          <a:prstGeom prst="line">
            <a:avLst/>
          </a:prstGeom>
          <a:ln w="63500" cap="flat" cmpd="sng">
            <a:solidFill>
              <a:srgbClr val="D80151">
                <a:alpha val="95000"/>
              </a:srgb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1F362A-090C-41E9-9EFD-2D4C17CA825D}"/>
              </a:ext>
            </a:extLst>
          </p:cNvPr>
          <p:cNvCxnSpPr>
            <a:cxnSpLocks/>
          </p:cNvCxnSpPr>
          <p:nvPr/>
        </p:nvCxnSpPr>
        <p:spPr>
          <a:xfrm>
            <a:off x="-13062" y="6858000"/>
            <a:ext cx="12192000" cy="0"/>
          </a:xfrm>
          <a:prstGeom prst="line">
            <a:avLst/>
          </a:prstGeom>
          <a:ln w="63500">
            <a:solidFill>
              <a:srgbClr val="D80151"/>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C7F5C3-210A-4FC0-B022-72E75505A85C}"/>
              </a:ext>
            </a:extLst>
          </p:cNvPr>
          <p:cNvCxnSpPr>
            <a:cxnSpLocks/>
          </p:cNvCxnSpPr>
          <p:nvPr/>
        </p:nvCxnSpPr>
        <p:spPr>
          <a:xfrm flipH="1">
            <a:off x="-26124" y="0"/>
            <a:ext cx="26124" cy="6894577"/>
          </a:xfrm>
          <a:prstGeom prst="line">
            <a:avLst/>
          </a:prstGeom>
          <a:ln w="63500" cap="flat">
            <a:solidFill>
              <a:srgbClr val="D80151"/>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0F5E369-449A-430B-AB05-E054EB14A58A}"/>
              </a:ext>
            </a:extLst>
          </p:cNvPr>
          <p:cNvCxnSpPr>
            <a:cxnSpLocks/>
          </p:cNvCxnSpPr>
          <p:nvPr/>
        </p:nvCxnSpPr>
        <p:spPr>
          <a:xfrm>
            <a:off x="-26124" y="18288"/>
            <a:ext cx="12205062" cy="0"/>
          </a:xfrm>
          <a:prstGeom prst="line">
            <a:avLst/>
          </a:prstGeom>
          <a:ln w="63500" cap="flat">
            <a:solidFill>
              <a:srgbClr val="DA0D59"/>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2576"/>
      </p:ext>
    </p:extLst>
  </p:cSld>
  <p:clrMapOvr>
    <a:masterClrMapping/>
  </p:clrMapOvr>
  <mc:AlternateContent xmlns:mc="http://schemas.openxmlformats.org/markup-compatibility/2006">
    <mc:Choice xmlns:p14="http://schemas.microsoft.com/office/powerpoint/2010/main" Requires="p14">
      <p:transition spd="slow" p14:dur="800" advTm="0">
        <p14:flythroug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53" presetClass="entr" presetSubtype="52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ppt_w</p:attrName>
                                        </p:attrNameLst>
                                      </p:cBhvr>
                                      <p:tavLst>
                                        <p:tav tm="0">
                                          <p:val>
                                            <p:fltVal val="0"/>
                                          </p:val>
                                        </p:tav>
                                        <p:tav tm="100000">
                                          <p:val>
                                            <p:strVal val="#ppt_w"/>
                                          </p:val>
                                        </p:tav>
                                      </p:tavLst>
                                    </p:anim>
                                    <p:anim calcmode="lin" valueType="num">
                                      <p:cBhvr>
                                        <p:cTn id="11" dur="2000" fill="hold"/>
                                        <p:tgtEl>
                                          <p:spTgt spid="8"/>
                                        </p:tgtEl>
                                        <p:attrNameLst>
                                          <p:attrName>ppt_h</p:attrName>
                                        </p:attrNameLst>
                                      </p:cBhvr>
                                      <p:tavLst>
                                        <p:tav tm="0">
                                          <p:val>
                                            <p:fltVal val="0"/>
                                          </p:val>
                                        </p:tav>
                                        <p:tav tm="100000">
                                          <p:val>
                                            <p:strVal val="#ppt_h"/>
                                          </p:val>
                                        </p:tav>
                                      </p:tavLst>
                                    </p:anim>
                                    <p:animEffect transition="in" filter="fade">
                                      <p:cBhvr>
                                        <p:cTn id="12" dur="2000"/>
                                        <p:tgtEl>
                                          <p:spTgt spid="8"/>
                                        </p:tgtEl>
                                      </p:cBhvr>
                                    </p:animEffect>
                                    <p:anim calcmode="lin" valueType="num">
                                      <p:cBhvr>
                                        <p:cTn id="13" dur="2000" fill="hold"/>
                                        <p:tgtEl>
                                          <p:spTgt spid="8"/>
                                        </p:tgtEl>
                                        <p:attrNameLst>
                                          <p:attrName>ppt_x</p:attrName>
                                        </p:attrNameLst>
                                      </p:cBhvr>
                                      <p:tavLst>
                                        <p:tav tm="0">
                                          <p:val>
                                            <p:fltVal val="0.5"/>
                                          </p:val>
                                        </p:tav>
                                        <p:tav tm="100000">
                                          <p:val>
                                            <p:strVal val="#ppt_x"/>
                                          </p:val>
                                        </p:tav>
                                      </p:tavLst>
                                    </p:anim>
                                    <p:anim calcmode="lin" valueType="num">
                                      <p:cBhvr>
                                        <p:cTn id="14" dur="20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FE34B0A-D25B-4BDE-B463-CCD8C5454A44}"/>
              </a:ext>
            </a:extLst>
          </p:cNvPr>
          <p:cNvPicPr>
            <a:picLocks noGrp="1" noChangeAspect="1"/>
          </p:cNvPicPr>
          <p:nvPr>
            <p:ph type="pic" sz="quarter" idx="13"/>
          </p:nvPr>
        </p:nvPicPr>
        <p:blipFill rotWithShape="1">
          <a:blip r:embed="rId2"/>
          <a:srcRect l="11741" t="6640" r="9914" b="255"/>
          <a:stretch/>
        </p:blipFill>
        <p:spPr>
          <a:xfrm>
            <a:off x="2981173" y="1161835"/>
            <a:ext cx="3114827" cy="2879910"/>
          </a:xfrm>
          <a:prstGeom prst="ellipse">
            <a:avLst/>
          </a:prstGeom>
          <a:solidFill>
            <a:schemeClr val="bg1"/>
          </a:solidFill>
          <a:ln w="31750" cap="rnd">
            <a:solidFill>
              <a:srgbClr val="E74B69"/>
            </a:solidFill>
          </a:ln>
          <a:effectLst/>
          <a:scene3d>
            <a:camera prst="orthographicFront"/>
            <a:lightRig rig="contrasting" dir="t">
              <a:rot lat="0" lon="0" rev="3000000"/>
            </a:lightRig>
          </a:scene3d>
          <a:sp3d contourW="7620">
            <a:bevelT w="95250" h="31750"/>
            <a:contourClr>
              <a:srgbClr val="333333"/>
            </a:contourClr>
          </a:sp3d>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915172" y="2806021"/>
            <a:ext cx="3957846" cy="2656154"/>
          </a:xfrm>
          <a:gradFill flip="none" rotWithShape="1">
            <a:gsLst>
              <a:gs pos="85000">
                <a:srgbClr val="DA0D59"/>
              </a:gs>
              <a:gs pos="49000">
                <a:srgbClr val="E74B69"/>
              </a:gs>
            </a:gsLst>
            <a:path path="rect">
              <a:fillToRect r="100000" b="100000"/>
            </a:path>
            <a:tileRect l="-100000" t="-100000"/>
          </a:gradFill>
        </p:spPr>
        <p:txBody>
          <a:bodyPr>
            <a:normAutofit/>
          </a:bodyPr>
          <a:lstStyle/>
          <a:p>
            <a:r>
              <a:rPr lang="en-ZA" sz="3600" dirty="0">
                <a:latin typeface="Arial Rounded MT Bold" panose="020F0704030504030204" pitchFamily="34" charset="0"/>
              </a:rPr>
              <a:t>INTRODUCTION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915172" y="5380070"/>
            <a:ext cx="3957846" cy="816075"/>
          </a:xfrm>
          <a:solidFill>
            <a:schemeClr val="tx1">
              <a:lumMod val="65000"/>
              <a:lumOff val="35000"/>
            </a:schemeClr>
          </a:solidFill>
          <a:ln>
            <a:noFill/>
          </a:ln>
        </p:spPr>
        <p:txBody>
          <a:bodyPr>
            <a:normAutofit/>
          </a:bodyPr>
          <a:lstStyle/>
          <a:p>
            <a:r>
              <a:rPr lang="en-ZA" dirty="0">
                <a:solidFill>
                  <a:schemeClr val="bg1"/>
                </a:solidFill>
              </a:rPr>
              <a:t>About IL&amp;F and implementation</a:t>
            </a:r>
          </a:p>
          <a:p>
            <a:endParaRPr lang="en-ZA" dirty="0">
              <a:solidFill>
                <a:schemeClr val="bg1"/>
              </a:solidFill>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8610600" y="6356350"/>
            <a:ext cx="2743200" cy="365125"/>
          </a:xfrm>
        </p:spPr>
        <p:txBody>
          <a:bodyPr/>
          <a:lstStyle/>
          <a:p>
            <a:fld id="{19B51A1E-902D-48AF-9020-955120F399B6}" type="slidenum">
              <a:rPr lang="en-ZA" smtClean="0"/>
              <a:pPr/>
              <a:t>2</a:t>
            </a:fld>
            <a:endParaRPr lang="en-ZA" dirty="0"/>
          </a:p>
        </p:txBody>
      </p:sp>
      <p:sp>
        <p:nvSpPr>
          <p:cNvPr id="2" name="Footer Placeholder 1">
            <a:extLst>
              <a:ext uri="{FF2B5EF4-FFF2-40B4-BE49-F238E27FC236}">
                <a16:creationId xmlns:a16="http://schemas.microsoft.com/office/drawing/2014/main" id="{AA8D59FC-57E4-416A-BA9D-25FED459634B}"/>
              </a:ext>
            </a:extLst>
          </p:cNvPr>
          <p:cNvSpPr>
            <a:spLocks noGrp="1"/>
          </p:cNvSpPr>
          <p:nvPr>
            <p:ph type="ftr" sz="quarter" idx="12"/>
          </p:nvPr>
        </p:nvSpPr>
        <p:spPr>
          <a:xfrm>
            <a:off x="4038600" y="6356350"/>
            <a:ext cx="4114800" cy="365125"/>
          </a:xfrm>
        </p:spPr>
        <p:txBody>
          <a:bodyPr/>
          <a:lstStyle/>
          <a:p>
            <a:r>
              <a:rPr lang="en-ZA"/>
              <a:t>iL&amp;F PROJECT</a:t>
            </a:r>
            <a:endParaRPr lang="en-ZA" dirty="0"/>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mc:Choice xmlns:p14="http://schemas.microsoft.com/office/powerpoint/2010/main" Requires="p14">
      <p:transition spd="slow" p14:dur="5000" advTm="0">
        <p14:door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166 -0.07871 L 0.12775 -0.07755 " pathEditMode="fixed" rAng="0" ptsTypes="AA">
                                      <p:cBhvr>
                                        <p:cTn id="6" dur="2000" fill="hold"/>
                                        <p:tgtEl>
                                          <p:spTgt spid="14"/>
                                        </p:tgtEl>
                                        <p:attrNameLst>
                                          <p:attrName>ppt_x</p:attrName>
                                          <p:attrName>ppt_y</p:attrName>
                                        </p:attrNameLst>
                                      </p:cBhvr>
                                      <p:rCtr x="14687" y="46"/>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1000"/>
                                        <p:tgtEl>
                                          <p:spTgt spid="4">
                                            <p:bg/>
                                          </p:spTgt>
                                        </p:tgtEl>
                                      </p:cBhvr>
                                    </p:animEffect>
                                    <p:anim calcmode="lin" valueType="num">
                                      <p:cBhvr>
                                        <p:cTn id="17" dur="1000" fill="hold"/>
                                        <p:tgtEl>
                                          <p:spTgt spid="4">
                                            <p:bg/>
                                          </p:spTgt>
                                        </p:tgtEl>
                                        <p:attrNameLst>
                                          <p:attrName>ppt_x</p:attrName>
                                        </p:attrNameLst>
                                      </p:cBhvr>
                                      <p:tavLst>
                                        <p:tav tm="0">
                                          <p:val>
                                            <p:strVal val="#ppt_x"/>
                                          </p:val>
                                        </p:tav>
                                        <p:tav tm="100000">
                                          <p:val>
                                            <p:strVal val="#ppt_x"/>
                                          </p:val>
                                        </p:tav>
                                      </p:tavLst>
                                    </p:anim>
                                    <p:anim calcmode="lin" valueType="num">
                                      <p:cBhvr>
                                        <p:cTn id="18" dur="1000" fill="hold"/>
                                        <p:tgtEl>
                                          <p:spTgt spid="4">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FADD41-0E71-468E-8A95-33B8AFBF047B}"/>
              </a:ext>
            </a:extLst>
          </p:cNvPr>
          <p:cNvSpPr>
            <a:spLocks noGrp="1"/>
          </p:cNvSpPr>
          <p:nvPr>
            <p:ph type="title"/>
          </p:nvPr>
        </p:nvSpPr>
        <p:spPr>
          <a:xfrm>
            <a:off x="655320" y="365125"/>
            <a:ext cx="5120114" cy="1692794"/>
          </a:xfrm>
          <a:noFill/>
          <a:ln>
            <a:noFill/>
          </a:ln>
        </p:spPr>
        <p:txBody>
          <a:bodyPr vert="horz" lIns="91440" tIns="45720" rIns="91440" bIns="45720" rtlCol="0" anchor="ctr">
            <a:normAutofit/>
          </a:bodyPr>
          <a:lstStyle/>
          <a:p>
            <a:r>
              <a:rPr lang="en-US" sz="3200" dirty="0">
                <a:solidFill>
                  <a:schemeClr val="tx1">
                    <a:lumMod val="65000"/>
                    <a:lumOff val="35000"/>
                  </a:schemeClr>
                </a:solidFill>
                <a:latin typeface="Arial Rounded MT Bold" panose="020F0704030504030204" pitchFamily="34" charset="0"/>
              </a:rPr>
              <a:t>ABOUT iL&amp;F PROJECT</a:t>
            </a:r>
          </a:p>
        </p:txBody>
      </p:sp>
      <p:cxnSp>
        <p:nvCxnSpPr>
          <p:cNvPr id="15" name="Straight Arrow Connector 1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73BEA22-61CE-497F-872A-AA53CA3E5D78}"/>
              </a:ext>
            </a:extLst>
          </p:cNvPr>
          <p:cNvSpPr>
            <a:spLocks noGrp="1"/>
          </p:cNvSpPr>
          <p:nvPr>
            <p:ph type="body" sz="quarter" idx="10"/>
          </p:nvPr>
        </p:nvSpPr>
        <p:spPr>
          <a:xfrm>
            <a:off x="655321" y="2575034"/>
            <a:ext cx="5120113" cy="3462228"/>
          </a:xfrm>
          <a:noFill/>
          <a:ln>
            <a:noFill/>
          </a:ln>
        </p:spPr>
        <p:txBody>
          <a:bodyPr vert="horz" lIns="91440" tIns="45720" rIns="91440" bIns="45720" rtlCol="0">
            <a:normAutofit/>
          </a:bodyPr>
          <a:lstStyle/>
          <a:p>
            <a:pPr lvl="0"/>
            <a:r>
              <a:rPr lang="en-US" sz="1600" dirty="0">
                <a:solidFill>
                  <a:srgbClr val="DA0856"/>
                </a:solidFill>
                <a:cs typeface="Helvetica" panose="020B0604020202020204" pitchFamily="34" charset="0"/>
              </a:rPr>
              <a:t>iL&amp;F </a:t>
            </a:r>
            <a:r>
              <a:rPr lang="en-US" sz="1600" dirty="0">
                <a:solidFill>
                  <a:schemeClr val="tx1">
                    <a:lumMod val="65000"/>
                    <a:lumOff val="35000"/>
                  </a:schemeClr>
                </a:solidFill>
                <a:cs typeface="Helvetica" panose="020B0604020202020204" pitchFamily="34" charset="0"/>
              </a:rPr>
              <a:t>is a digital </a:t>
            </a:r>
            <a:r>
              <a:rPr lang="en-US" sz="1600" dirty="0">
                <a:solidFill>
                  <a:srgbClr val="DA0856"/>
                </a:solidFill>
                <a:cs typeface="Helvetica" panose="020B0604020202020204" pitchFamily="34" charset="0"/>
              </a:rPr>
              <a:t>Lost and Found Office</a:t>
            </a:r>
            <a:r>
              <a:rPr lang="en-US" sz="1600" dirty="0">
                <a:solidFill>
                  <a:schemeClr val="tx1">
                    <a:lumMod val="65000"/>
                    <a:lumOff val="35000"/>
                  </a:schemeClr>
                </a:solidFill>
                <a:cs typeface="Helvetica" panose="020B0604020202020204" pitchFamily="34" charset="0"/>
              </a:rPr>
              <a:t>;</a:t>
            </a:r>
          </a:p>
          <a:p>
            <a:pPr lvl="0"/>
            <a:r>
              <a:rPr lang="en-US" sz="1600" dirty="0">
                <a:solidFill>
                  <a:schemeClr val="tx1">
                    <a:lumMod val="65000"/>
                    <a:lumOff val="35000"/>
                  </a:schemeClr>
                </a:solidFill>
                <a:cs typeface="Helvetica" panose="020B0604020202020204" pitchFamily="34" charset="0"/>
              </a:rPr>
              <a:t>The website will act as a </a:t>
            </a:r>
            <a:r>
              <a:rPr lang="en-US" sz="1600" dirty="0">
                <a:solidFill>
                  <a:srgbClr val="DA0856"/>
                </a:solidFill>
                <a:cs typeface="Helvetica" panose="020B0604020202020204" pitchFamily="34" charset="0"/>
              </a:rPr>
              <a:t>third party </a:t>
            </a:r>
            <a:r>
              <a:rPr lang="en-US" sz="1600" dirty="0">
                <a:solidFill>
                  <a:schemeClr val="tx1">
                    <a:lumMod val="65000"/>
                    <a:lumOff val="35000"/>
                  </a:schemeClr>
                </a:solidFill>
                <a:cs typeface="Helvetica" panose="020B0604020202020204" pitchFamily="34" charset="0"/>
              </a:rPr>
              <a:t>between those who have lost a possession and those who have found one;</a:t>
            </a:r>
          </a:p>
          <a:p>
            <a:pPr lvl="0"/>
            <a:r>
              <a:rPr lang="en-US" sz="1600" dirty="0">
                <a:solidFill>
                  <a:schemeClr val="tx1">
                    <a:lumMod val="65000"/>
                    <a:lumOff val="35000"/>
                  </a:schemeClr>
                </a:solidFill>
                <a:cs typeface="Helvetica" panose="020B0604020202020204" pitchFamily="34" charset="0"/>
              </a:rPr>
              <a:t>iL&amp;F administrators will process the checks via</a:t>
            </a:r>
            <a:r>
              <a:rPr lang="en-US" sz="1600" dirty="0">
                <a:solidFill>
                  <a:srgbClr val="DA0856"/>
                </a:solidFill>
                <a:cs typeface="Helvetica" panose="020B0604020202020204" pitchFamily="34" charset="0"/>
              </a:rPr>
              <a:t> data provided by the users </a:t>
            </a:r>
            <a:r>
              <a:rPr lang="en-US" sz="1600" dirty="0">
                <a:solidFill>
                  <a:schemeClr val="tx1">
                    <a:lumMod val="65000"/>
                    <a:lumOff val="35000"/>
                  </a:schemeClr>
                </a:solidFill>
                <a:cs typeface="Helvetica" panose="020B0604020202020204" pitchFamily="34" charset="0"/>
              </a:rPr>
              <a:t>and </a:t>
            </a:r>
            <a:r>
              <a:rPr lang="en-US" sz="1600" dirty="0">
                <a:solidFill>
                  <a:srgbClr val="DA0856"/>
                </a:solidFill>
                <a:cs typeface="Helvetica" panose="020B0604020202020204" pitchFamily="34" charset="0"/>
              </a:rPr>
              <a:t>stored in the database</a:t>
            </a:r>
            <a:r>
              <a:rPr lang="en-US" sz="1600" dirty="0">
                <a:solidFill>
                  <a:schemeClr val="tx1">
                    <a:lumMod val="65000"/>
                    <a:lumOff val="35000"/>
                  </a:schemeClr>
                </a:solidFill>
                <a:cs typeface="Helvetica" panose="020B0604020202020204" pitchFamily="34" charset="0"/>
              </a:rPr>
              <a:t>;</a:t>
            </a:r>
          </a:p>
          <a:p>
            <a:pPr lvl="0"/>
            <a:r>
              <a:rPr lang="en-US" sz="1600" dirty="0">
                <a:solidFill>
                  <a:schemeClr val="tx1">
                    <a:lumMod val="65000"/>
                    <a:lumOff val="35000"/>
                  </a:schemeClr>
                </a:solidFill>
                <a:cs typeface="Helvetica" panose="020B0604020202020204" pitchFamily="34" charset="0"/>
              </a:rPr>
              <a:t>Seekers will be responsible for the shipping costs and administration fees to iL&amp;F and will have the opportunity to reward the finders who have help them retrieve their belongings. They will also have the possibility to decide what will happen to their items (i.e., postal fees higher than the item value);</a:t>
            </a:r>
          </a:p>
          <a:p>
            <a:pPr lvl="0"/>
            <a:r>
              <a:rPr lang="en-US" sz="1600" dirty="0">
                <a:solidFill>
                  <a:schemeClr val="tx1">
                    <a:lumMod val="65000"/>
                    <a:lumOff val="35000"/>
                  </a:schemeClr>
                </a:solidFill>
                <a:cs typeface="Helvetica" panose="020B0604020202020204" pitchFamily="34" charset="0"/>
              </a:rPr>
              <a:t>The</a:t>
            </a:r>
            <a:r>
              <a:rPr lang="en-US" sz="1600" dirty="0">
                <a:solidFill>
                  <a:srgbClr val="DA0856"/>
                </a:solidFill>
                <a:cs typeface="Helvetica" panose="020B0604020202020204" pitchFamily="34" charset="0"/>
              </a:rPr>
              <a:t> administration </a:t>
            </a:r>
            <a:r>
              <a:rPr lang="en-US" sz="1600" dirty="0">
                <a:solidFill>
                  <a:schemeClr val="tx1">
                    <a:lumMod val="65000"/>
                    <a:lumOff val="35000"/>
                  </a:schemeClr>
                </a:solidFill>
                <a:cs typeface="Helvetica" panose="020B0604020202020204" pitchFamily="34" charset="0"/>
              </a:rPr>
              <a:t>side of the website will be built up at a </a:t>
            </a:r>
            <a:r>
              <a:rPr lang="en-US" sz="1600" dirty="0">
                <a:solidFill>
                  <a:srgbClr val="DA0856"/>
                </a:solidFill>
                <a:cs typeface="Helvetica" panose="020B0604020202020204" pitchFamily="34" charset="0"/>
              </a:rPr>
              <a:t>later</a:t>
            </a:r>
            <a:r>
              <a:rPr lang="en-US" sz="1600" dirty="0">
                <a:solidFill>
                  <a:schemeClr val="tx1">
                    <a:lumMod val="65000"/>
                    <a:lumOff val="35000"/>
                  </a:schemeClr>
                </a:solidFill>
                <a:cs typeface="Helvetica" panose="020B0604020202020204" pitchFamily="34" charset="0"/>
              </a:rPr>
              <a:t> point in time.</a:t>
            </a:r>
          </a:p>
          <a:p>
            <a:endParaRPr lang="en-US" sz="1500" dirty="0"/>
          </a:p>
        </p:txBody>
      </p:sp>
      <p:sp>
        <p:nvSpPr>
          <p:cNvPr id="5" name="Footer Placeholder 4">
            <a:extLst>
              <a:ext uri="{FF2B5EF4-FFF2-40B4-BE49-F238E27FC236}">
                <a16:creationId xmlns:a16="http://schemas.microsoft.com/office/drawing/2014/main" id="{E16EB867-40DB-43BB-9916-5E07DE1FF744}"/>
              </a:ext>
            </a:extLst>
          </p:cNvPr>
          <p:cNvSpPr>
            <a:spLocks noGrp="1"/>
          </p:cNvSpPr>
          <p:nvPr>
            <p:ph type="ftr" sz="quarter" idx="4294967295"/>
          </p:nvPr>
        </p:nvSpPr>
        <p:spPr>
          <a:xfrm>
            <a:off x="655320" y="6356350"/>
            <a:ext cx="4114800"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iL&amp;F PROJECT</a:t>
            </a:r>
          </a:p>
        </p:txBody>
      </p:sp>
      <p:sp>
        <p:nvSpPr>
          <p:cNvPr id="6" name="Slide Number Placeholder 5">
            <a:extLst>
              <a:ext uri="{FF2B5EF4-FFF2-40B4-BE49-F238E27FC236}">
                <a16:creationId xmlns:a16="http://schemas.microsoft.com/office/drawing/2014/main" id="{ABD25643-7344-4629-97BD-D2B50062281C}"/>
              </a:ext>
            </a:extLst>
          </p:cNvPr>
          <p:cNvSpPr>
            <a:spLocks noGrp="1"/>
          </p:cNvSpPr>
          <p:nvPr>
            <p:ph type="sldNum" sz="quarter" idx="4294967295"/>
          </p:nvPr>
        </p:nvSpPr>
        <p:spPr>
          <a:xfrm>
            <a:off x="6941820" y="6356350"/>
            <a:ext cx="1165860" cy="365125"/>
          </a:xfrm>
        </p:spPr>
        <p:txBody>
          <a:bodyPr vert="horz" lIns="91440" tIns="45720" rIns="91440" bIns="45720" rtlCol="0" anchor="ctr">
            <a:normAutofit/>
          </a:bodyPr>
          <a:lstStyle/>
          <a:p>
            <a:pPr defTabSz="914400">
              <a:spcAft>
                <a:spcPts val="600"/>
              </a:spcAft>
              <a:defRPr/>
            </a:pPr>
            <a:fld id="{19B51A1E-902D-48AF-9020-955120F399B6}" type="slidenum">
              <a:rPr lang="en-US" smtClean="0">
                <a:solidFill>
                  <a:prstClr val="black">
                    <a:tint val="75000"/>
                  </a:prstClr>
                </a:solidFill>
                <a:latin typeface="Calibri" panose="020F0502020204030204"/>
              </a:rPr>
              <a:pPr defTabSz="914400">
                <a:spcAft>
                  <a:spcPts val="600"/>
                </a:spcAft>
                <a:defRPr/>
              </a:pPr>
              <a:t>3</a:t>
            </a:fld>
            <a:endParaRPr lang="en-US">
              <a:solidFill>
                <a:prstClr val="black">
                  <a:tint val="75000"/>
                </a:prstClr>
              </a:solidFill>
              <a:latin typeface="Calibri" panose="020F0502020204030204"/>
            </a:endParaRPr>
          </a:p>
        </p:txBody>
      </p:sp>
      <p:pic>
        <p:nvPicPr>
          <p:cNvPr id="10" name="Picture 9" descr="A picture containing outdoor, ground, building, tree&#10;&#10;Description generated with very high confidence">
            <a:extLst>
              <a:ext uri="{FF2B5EF4-FFF2-40B4-BE49-F238E27FC236}">
                <a16:creationId xmlns:a16="http://schemas.microsoft.com/office/drawing/2014/main" id="{4B24D2B8-7F22-4CE6-8C46-2E0192A234A3}"/>
              </a:ext>
            </a:extLst>
          </p:cNvPr>
          <p:cNvPicPr>
            <a:picLocks noChangeAspect="1"/>
          </p:cNvPicPr>
          <p:nvPr/>
        </p:nvPicPr>
        <p:blipFill rotWithShape="1">
          <a:blip r:embed="rId2"/>
          <a:srcRect l="17196" t="-1" r="29873"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12" name="Content Placeholder 12" descr="A close up of a sign&#10;&#10;Description generated with high confidence">
            <a:extLst>
              <a:ext uri="{FF2B5EF4-FFF2-40B4-BE49-F238E27FC236}">
                <a16:creationId xmlns:a16="http://schemas.microsoft.com/office/drawing/2014/main" id="{414DD2F6-7B3F-4F58-8109-683C243A6C04}"/>
              </a:ext>
            </a:extLst>
          </p:cNvPr>
          <p:cNvPicPr>
            <a:picLocks noChangeAspect="1"/>
          </p:cNvPicPr>
          <p:nvPr/>
        </p:nvPicPr>
        <p:blipFill rotWithShape="1">
          <a:blip r:embed="rId3"/>
          <a:srcRect l="-22193" r="-22193" b="18644"/>
          <a:stretch/>
        </p:blipFill>
        <p:spPr>
          <a:xfrm>
            <a:off x="4512945" y="6356350"/>
            <a:ext cx="1428750" cy="504494"/>
          </a:xfrm>
          <a:prstGeom prst="rect">
            <a:avLst/>
          </a:prstGeom>
          <a:ln>
            <a:noFill/>
          </a:ln>
        </p:spPr>
      </p:pic>
    </p:spTree>
    <p:extLst>
      <p:ext uri="{BB962C8B-B14F-4D97-AF65-F5344CB8AC3E}">
        <p14:creationId xmlns:p14="http://schemas.microsoft.com/office/powerpoint/2010/main" val="803073550"/>
      </p:ext>
    </p:extLst>
  </p:cSld>
  <p:clrMapOvr>
    <a:masterClrMapping/>
  </p:clrMapOvr>
  <p:transition spd="med" advTm="30000">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a:xfrm>
            <a:off x="655320" y="365125"/>
            <a:ext cx="5120114" cy="1692794"/>
          </a:xfrm>
        </p:spPr>
        <p:txBody>
          <a:bodyPr vert="horz" lIns="91440" tIns="45720" rIns="91440" bIns="45720" rtlCol="0" anchor="ctr">
            <a:normAutofit/>
          </a:bodyPr>
          <a:lstStyle/>
          <a:p>
            <a:pPr algn="l"/>
            <a:r>
              <a:rPr lang="en-US" sz="3600" dirty="0"/>
              <a:t>THE BACK-END IMPLEMENTATION</a:t>
            </a:r>
          </a:p>
        </p:txBody>
      </p:sp>
      <p:cxnSp>
        <p:nvCxnSpPr>
          <p:cNvPr id="18" name="Straight Arrow Connector 1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a:xfrm>
            <a:off x="655321" y="2575034"/>
            <a:ext cx="5120113" cy="3462228"/>
          </a:xfrm>
        </p:spPr>
        <p:txBody>
          <a:bodyPr vert="horz" lIns="91440" tIns="45720" rIns="91440" bIns="45720" rtlCol="0">
            <a:normAutofit/>
          </a:bodyPr>
          <a:lstStyle/>
          <a:p>
            <a:endParaRPr lang="en-US" sz="1800" dirty="0">
              <a:solidFill>
                <a:schemeClr val="tx1"/>
              </a:solidFill>
            </a:endParaRPr>
          </a:p>
          <a:p>
            <a:r>
              <a:rPr lang="en-US" sz="1800" dirty="0">
                <a:solidFill>
                  <a:schemeClr val="tx1">
                    <a:lumMod val="65000"/>
                    <a:lumOff val="35000"/>
                  </a:schemeClr>
                </a:solidFill>
              </a:rPr>
              <a:t>A database has been created with MySQL and contains 9 tables;</a:t>
            </a:r>
          </a:p>
          <a:p>
            <a:r>
              <a:rPr lang="en-US" sz="1800" dirty="0">
                <a:solidFill>
                  <a:schemeClr val="tx1">
                    <a:lumMod val="65000"/>
                    <a:lumOff val="35000"/>
                  </a:schemeClr>
                </a:solidFill>
              </a:rPr>
              <a:t>To make it a dynamic website, I have integrated PHP to the original HTML code;</a:t>
            </a:r>
          </a:p>
          <a:p>
            <a:r>
              <a:rPr lang="en-US" sz="1800" dirty="0">
                <a:solidFill>
                  <a:schemeClr val="tx1">
                    <a:lumMod val="65000"/>
                    <a:lumOff val="35000"/>
                  </a:schemeClr>
                </a:solidFill>
              </a:rPr>
              <a:t>The data will be inserted directly by the users thanks to the PHP;</a:t>
            </a:r>
          </a:p>
          <a:p>
            <a:r>
              <a:rPr lang="en-US" sz="1800" dirty="0">
                <a:solidFill>
                  <a:schemeClr val="tx1">
                    <a:lumMod val="65000"/>
                    <a:lumOff val="35000"/>
                  </a:schemeClr>
                </a:solidFill>
              </a:rPr>
              <a:t>To make it a dynamic website, PHP has been integrated to the already existing HTML code from the template.</a:t>
            </a:r>
          </a:p>
          <a:p>
            <a:endParaRPr lang="en-US" sz="1800" dirty="0">
              <a:solidFill>
                <a:schemeClr val="tx1"/>
              </a:solidFill>
            </a:endParaRP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a:xfrm>
            <a:off x="655320" y="6356350"/>
            <a:ext cx="4114800"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iL&amp;F PROJECT</a:t>
            </a:r>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a:xfrm>
            <a:off x="6941820" y="6356350"/>
            <a:ext cx="1165860" cy="365125"/>
          </a:xfrm>
        </p:spPr>
        <p:txBody>
          <a:bodyPr vert="horz" lIns="91440" tIns="45720" rIns="91440" bIns="45720" rtlCol="0" anchor="ctr">
            <a:normAutofit/>
          </a:bodyPr>
          <a:lstStyle/>
          <a:p>
            <a:pPr defTabSz="914400">
              <a:spcAft>
                <a:spcPts val="600"/>
              </a:spcAft>
              <a:defRPr/>
            </a:pPr>
            <a:fld id="{19B51A1E-902D-48AF-9020-955120F399B6}" type="slidenum">
              <a:rPr lang="en-US" smtClean="0">
                <a:solidFill>
                  <a:prstClr val="black">
                    <a:tint val="75000"/>
                  </a:prstClr>
                </a:solidFill>
                <a:latin typeface="Calibri" panose="020F0502020204030204"/>
              </a:rPr>
              <a:pPr defTabSz="914400">
                <a:spcAft>
                  <a:spcPts val="600"/>
                </a:spcAft>
                <a:defRPr/>
              </a:pPr>
              <a:t>4</a:t>
            </a:fld>
            <a:endParaRPr lang="en-US">
              <a:solidFill>
                <a:prstClr val="black">
                  <a:tint val="75000"/>
                </a:prstClr>
              </a:solidFill>
              <a:latin typeface="Calibri" panose="020F0502020204030204"/>
            </a:endParaRPr>
          </a:p>
        </p:txBody>
      </p:sp>
      <p:pic>
        <p:nvPicPr>
          <p:cNvPr id="8" name="Content Placeholder 7">
            <a:extLst>
              <a:ext uri="{FF2B5EF4-FFF2-40B4-BE49-F238E27FC236}">
                <a16:creationId xmlns:a16="http://schemas.microsoft.com/office/drawing/2014/main" id="{F2936350-5E72-41B1-A231-E2A23757126F}"/>
              </a:ext>
            </a:extLst>
          </p:cNvPr>
          <p:cNvPicPr>
            <a:picLocks noGrp="1" noChangeAspect="1"/>
          </p:cNvPicPr>
          <p:nvPr>
            <p:ph sz="half" idx="1"/>
          </p:nvPr>
        </p:nvPicPr>
        <p:blipFill rotWithShape="1">
          <a:blip r:embed="rId2"/>
          <a:srcRect l="2106" t="-131" r="36446" b="-13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11" name="Content Placeholder 12" descr="A close up of a sign&#10;&#10;Description generated with high confidence">
            <a:extLst>
              <a:ext uri="{FF2B5EF4-FFF2-40B4-BE49-F238E27FC236}">
                <a16:creationId xmlns:a16="http://schemas.microsoft.com/office/drawing/2014/main" id="{906F8B27-BBB4-4889-9512-FDF45CF8D161}"/>
              </a:ext>
            </a:extLst>
          </p:cNvPr>
          <p:cNvPicPr>
            <a:picLocks noChangeAspect="1"/>
          </p:cNvPicPr>
          <p:nvPr/>
        </p:nvPicPr>
        <p:blipFill rotWithShape="1">
          <a:blip r:embed="rId3"/>
          <a:srcRect l="-22193" r="-22193" b="18644"/>
          <a:stretch/>
        </p:blipFill>
        <p:spPr>
          <a:xfrm>
            <a:off x="4055745" y="6356350"/>
            <a:ext cx="1428750" cy="504494"/>
          </a:xfrm>
          <a:prstGeom prst="rect">
            <a:avLst/>
          </a:prstGeom>
          <a:ln>
            <a:noFill/>
          </a:ln>
        </p:spPr>
      </p:pic>
    </p:spTree>
    <p:extLst>
      <p:ext uri="{BB962C8B-B14F-4D97-AF65-F5344CB8AC3E}">
        <p14:creationId xmlns:p14="http://schemas.microsoft.com/office/powerpoint/2010/main" val="3335795562"/>
      </p:ext>
    </p:extLst>
  </p:cSld>
  <p:clrMapOvr>
    <a:masterClrMapping/>
  </p:clrMapOvr>
  <p:transition spd="med" advTm="25000">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a:xfrm>
            <a:off x="655320" y="365125"/>
            <a:ext cx="5120114" cy="1692794"/>
          </a:xfrm>
        </p:spPr>
        <p:txBody>
          <a:bodyPr vert="horz" lIns="91440" tIns="45720" rIns="91440" bIns="45720" rtlCol="0" anchor="ctr">
            <a:normAutofit/>
          </a:bodyPr>
          <a:lstStyle/>
          <a:p>
            <a:pPr algn="l"/>
            <a:r>
              <a:rPr lang="en-US" sz="3600" dirty="0">
                <a:cs typeface="Helvetica" panose="020B0604020202020204" pitchFamily="34" charset="0"/>
              </a:rPr>
              <a:t>THE FRONT-END IMPLEMENTATION</a:t>
            </a:r>
          </a:p>
        </p:txBody>
      </p:sp>
      <p:cxnSp>
        <p:nvCxnSpPr>
          <p:cNvPr id="18" name="Straight Arrow Connector 1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a:xfrm>
            <a:off x="655321" y="2575034"/>
            <a:ext cx="5120113" cy="3462228"/>
          </a:xfrm>
        </p:spPr>
        <p:txBody>
          <a:bodyPr vert="horz" lIns="91440" tIns="45720" rIns="91440" bIns="45720" rtlCol="0">
            <a:normAutofit lnSpcReduction="10000"/>
          </a:bodyPr>
          <a:lstStyle/>
          <a:p>
            <a:endParaRPr lang="en-US" sz="1500" dirty="0">
              <a:solidFill>
                <a:schemeClr val="tx1">
                  <a:lumMod val="65000"/>
                  <a:lumOff val="35000"/>
                </a:schemeClr>
              </a:solidFill>
            </a:endParaRPr>
          </a:p>
          <a:p>
            <a:r>
              <a:rPr lang="en-US" sz="1600" dirty="0">
                <a:solidFill>
                  <a:schemeClr val="tx1">
                    <a:lumMod val="65000"/>
                    <a:lumOff val="35000"/>
                  </a:schemeClr>
                </a:solidFill>
                <a:cs typeface="Helvetica" panose="020B0604020202020204" pitchFamily="34" charset="0"/>
              </a:rPr>
              <a:t>A multipurpose</a:t>
            </a:r>
            <a:r>
              <a:rPr lang="en-US" sz="1600" dirty="0">
                <a:solidFill>
                  <a:srgbClr val="DA0856"/>
                </a:solidFill>
                <a:cs typeface="Helvetica" panose="020B0604020202020204" pitchFamily="34" charset="0"/>
              </a:rPr>
              <a:t> customizable template</a:t>
            </a:r>
            <a:r>
              <a:rPr lang="en-US" sz="1600" dirty="0">
                <a:solidFill>
                  <a:schemeClr val="tx1">
                    <a:lumMod val="65000"/>
                    <a:lumOff val="35000"/>
                  </a:schemeClr>
                </a:solidFill>
                <a:cs typeface="Helvetica" panose="020B0604020202020204" pitchFamily="34" charset="0"/>
              </a:rPr>
              <a:t> </a:t>
            </a:r>
            <a:r>
              <a:rPr lang="en-US" sz="1600" dirty="0">
                <a:solidFill>
                  <a:srgbClr val="DA0856"/>
                </a:solidFill>
                <a:cs typeface="Helvetica" panose="020B0604020202020204" pitchFamily="34" charset="0"/>
              </a:rPr>
              <a:t>using Bootstrap </a:t>
            </a:r>
            <a:r>
              <a:rPr lang="en-US" sz="1600" dirty="0">
                <a:solidFill>
                  <a:schemeClr val="tx1">
                    <a:lumMod val="65000"/>
                    <a:lumOff val="35000"/>
                  </a:schemeClr>
                </a:solidFill>
                <a:cs typeface="Helvetica" panose="020B0604020202020204" pitchFamily="34" charset="0"/>
              </a:rPr>
              <a:t>framework has been chosen for the </a:t>
            </a:r>
            <a:r>
              <a:rPr lang="en-US" sz="1600" dirty="0">
                <a:solidFill>
                  <a:srgbClr val="DA0856"/>
                </a:solidFill>
                <a:cs typeface="Helvetica" panose="020B0604020202020204" pitchFamily="34" charset="0"/>
              </a:rPr>
              <a:t>variety of its features</a:t>
            </a:r>
            <a:r>
              <a:rPr lang="en-US" sz="1600" dirty="0">
                <a:solidFill>
                  <a:schemeClr val="tx1">
                    <a:lumMod val="65000"/>
                    <a:lumOff val="35000"/>
                  </a:schemeClr>
                </a:solidFill>
                <a:cs typeface="Helvetica" panose="020B0604020202020204" pitchFamily="34" charset="0"/>
              </a:rPr>
              <a:t>. Its design is simple yet modern and user-friendly. Its HTML and CSS codes are also easy enough to </a:t>
            </a:r>
            <a:r>
              <a:rPr lang="en-US" sz="1600" dirty="0">
                <a:solidFill>
                  <a:srgbClr val="DA0856"/>
                </a:solidFill>
                <a:cs typeface="Helvetica" panose="020B0604020202020204" pitchFamily="34" charset="0"/>
              </a:rPr>
              <a:t>customize</a:t>
            </a:r>
            <a:r>
              <a:rPr lang="en-US" sz="1600" dirty="0">
                <a:solidFill>
                  <a:schemeClr val="tx1">
                    <a:lumMod val="65000"/>
                    <a:lumOff val="35000"/>
                  </a:schemeClr>
                </a:solidFill>
                <a:cs typeface="Helvetica" panose="020B0604020202020204" pitchFamily="34" charset="0"/>
              </a:rPr>
              <a:t> ;</a:t>
            </a:r>
          </a:p>
          <a:p>
            <a:r>
              <a:rPr lang="en-US" sz="1600" dirty="0">
                <a:solidFill>
                  <a:schemeClr val="tx1">
                    <a:lumMod val="65000"/>
                    <a:lumOff val="35000"/>
                  </a:schemeClr>
                </a:solidFill>
                <a:cs typeface="Helvetica" panose="020B0604020202020204" pitchFamily="34" charset="0"/>
              </a:rPr>
              <a:t>As it is a dynamic website, I have integrated </a:t>
            </a:r>
            <a:r>
              <a:rPr lang="en-US" sz="1600" dirty="0">
                <a:solidFill>
                  <a:srgbClr val="DA0856"/>
                </a:solidFill>
                <a:cs typeface="Helvetica" panose="020B0604020202020204" pitchFamily="34" charset="0"/>
              </a:rPr>
              <a:t>PHP </a:t>
            </a:r>
            <a:r>
              <a:rPr lang="en-US" sz="1600" dirty="0">
                <a:solidFill>
                  <a:schemeClr val="tx1">
                    <a:lumMod val="65000"/>
                    <a:lumOff val="35000"/>
                  </a:schemeClr>
                </a:solidFill>
                <a:cs typeface="Helvetica" panose="020B0604020202020204" pitchFamily="34" charset="0"/>
              </a:rPr>
              <a:t>into the original HTML code to </a:t>
            </a:r>
            <a:r>
              <a:rPr lang="en-US" sz="1600" dirty="0">
                <a:solidFill>
                  <a:srgbClr val="DA0856"/>
                </a:solidFill>
                <a:cs typeface="Helvetica" panose="020B0604020202020204" pitchFamily="34" charset="0"/>
              </a:rPr>
              <a:t>display contents </a:t>
            </a:r>
            <a:r>
              <a:rPr lang="en-US" sz="1600" dirty="0">
                <a:solidFill>
                  <a:schemeClr val="tx1">
                    <a:lumMod val="65000"/>
                    <a:lumOff val="35000"/>
                  </a:schemeClr>
                </a:solidFill>
                <a:cs typeface="Helvetica" panose="020B0604020202020204" pitchFamily="34" charset="0"/>
              </a:rPr>
              <a:t>on webpages;</a:t>
            </a:r>
          </a:p>
          <a:p>
            <a:r>
              <a:rPr lang="en-US" sz="1600" dirty="0">
                <a:solidFill>
                  <a:schemeClr val="tx1">
                    <a:lumMod val="65000"/>
                    <a:lumOff val="35000"/>
                  </a:schemeClr>
                </a:solidFill>
                <a:cs typeface="Helvetica" panose="020B0604020202020204" pitchFamily="34" charset="0"/>
              </a:rPr>
              <a:t>Logo and banner have been created using </a:t>
            </a:r>
            <a:r>
              <a:rPr lang="en-US" sz="1600" dirty="0">
                <a:solidFill>
                  <a:srgbClr val="DA0856"/>
                </a:solidFill>
                <a:cs typeface="Helvetica" panose="020B0604020202020204" pitchFamily="34" charset="0"/>
              </a:rPr>
              <a:t>Photoshop </a:t>
            </a:r>
            <a:r>
              <a:rPr lang="en-US" sz="1600" dirty="0">
                <a:solidFill>
                  <a:schemeClr val="tx1">
                    <a:lumMod val="65000"/>
                    <a:lumOff val="35000"/>
                  </a:schemeClr>
                </a:solidFill>
                <a:cs typeface="Helvetica" panose="020B0604020202020204" pitchFamily="34" charset="0"/>
              </a:rPr>
              <a:t>and </a:t>
            </a:r>
            <a:r>
              <a:rPr lang="en-US" sz="1600" dirty="0">
                <a:solidFill>
                  <a:srgbClr val="DA0856"/>
                </a:solidFill>
                <a:cs typeface="Helvetica" panose="020B0604020202020204" pitchFamily="34" charset="0"/>
              </a:rPr>
              <a:t>Illustrator</a:t>
            </a:r>
            <a:r>
              <a:rPr lang="en-US" sz="1600" dirty="0">
                <a:solidFill>
                  <a:schemeClr val="tx1">
                    <a:lumMod val="65000"/>
                    <a:lumOff val="35000"/>
                  </a:schemeClr>
                </a:solidFill>
                <a:cs typeface="Helvetica" panose="020B0604020202020204" pitchFamily="34" charset="0"/>
              </a:rPr>
              <a:t>;</a:t>
            </a:r>
          </a:p>
          <a:p>
            <a:r>
              <a:rPr lang="en-US" sz="1600" dirty="0">
                <a:solidFill>
                  <a:srgbClr val="DA0856"/>
                </a:solidFill>
                <a:cs typeface="Helvetica" panose="020B0604020202020204" pitchFamily="34" charset="0"/>
              </a:rPr>
              <a:t>PHP</a:t>
            </a:r>
            <a:r>
              <a:rPr lang="en-US" sz="1600" dirty="0">
                <a:solidFill>
                  <a:schemeClr val="tx1">
                    <a:lumMod val="65000"/>
                    <a:lumOff val="35000"/>
                  </a:schemeClr>
                </a:solidFill>
                <a:cs typeface="Helvetica" panose="020B0604020202020204" pitchFamily="34" charset="0"/>
              </a:rPr>
              <a:t> has also been used to</a:t>
            </a:r>
            <a:r>
              <a:rPr lang="en-US" sz="1600" dirty="0">
                <a:solidFill>
                  <a:srgbClr val="DA0856"/>
                </a:solidFill>
                <a:cs typeface="Helvetica" panose="020B0604020202020204" pitchFamily="34" charset="0"/>
              </a:rPr>
              <a:t> simplify </a:t>
            </a:r>
            <a:r>
              <a:rPr lang="en-US" sz="1600" dirty="0">
                <a:solidFill>
                  <a:schemeClr val="tx1">
                    <a:lumMod val="65000"/>
                    <a:lumOff val="35000"/>
                  </a:schemeClr>
                </a:solidFill>
                <a:cs typeface="Helvetica" panose="020B0604020202020204" pitchFamily="34" charset="0"/>
              </a:rPr>
              <a:t>the code by including parts that were used on every pages (header, footer, and inside the forms);</a:t>
            </a:r>
          </a:p>
          <a:p>
            <a:r>
              <a:rPr lang="en-US" sz="1600" dirty="0">
                <a:solidFill>
                  <a:srgbClr val="DA0856"/>
                </a:solidFill>
                <a:cs typeface="Helvetica" panose="020B0604020202020204" pitchFamily="34" charset="0"/>
              </a:rPr>
              <a:t>Dreamweaver</a:t>
            </a:r>
            <a:r>
              <a:rPr lang="en-US" sz="1600" dirty="0">
                <a:solidFill>
                  <a:schemeClr val="tx1">
                    <a:lumMod val="65000"/>
                    <a:lumOff val="35000"/>
                  </a:schemeClr>
                </a:solidFill>
                <a:cs typeface="Helvetica" panose="020B0604020202020204" pitchFamily="34" charset="0"/>
              </a:rPr>
              <a:t> has been the main software used to code</a:t>
            </a:r>
            <a:r>
              <a:rPr lang="en-US" sz="1600" dirty="0">
                <a:solidFill>
                  <a:schemeClr val="tx1"/>
                </a:solidFill>
                <a:cs typeface="Helvetica" panose="020B0604020202020204" pitchFamily="34" charset="0"/>
              </a:rPr>
              <a:t>.</a:t>
            </a:r>
          </a:p>
          <a:p>
            <a:endParaRPr lang="en-US" sz="1500" dirty="0">
              <a:solidFill>
                <a:schemeClr val="tx1"/>
              </a:solidFill>
            </a:endParaRP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a:xfrm>
            <a:off x="655320" y="6356350"/>
            <a:ext cx="4114800"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iL&amp;F PROJECT</a:t>
            </a:r>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a:xfrm>
            <a:off x="6941820" y="6356350"/>
            <a:ext cx="1165860" cy="365125"/>
          </a:xfrm>
        </p:spPr>
        <p:txBody>
          <a:bodyPr vert="horz" lIns="91440" tIns="45720" rIns="91440" bIns="45720" rtlCol="0" anchor="ctr">
            <a:normAutofit/>
          </a:bodyPr>
          <a:lstStyle/>
          <a:p>
            <a:pPr defTabSz="914400">
              <a:spcAft>
                <a:spcPts val="600"/>
              </a:spcAft>
              <a:defRPr/>
            </a:pPr>
            <a:fld id="{19B51A1E-902D-48AF-9020-955120F399B6}" type="slidenum">
              <a:rPr lang="en-US" smtClean="0">
                <a:solidFill>
                  <a:prstClr val="black">
                    <a:tint val="75000"/>
                  </a:prstClr>
                </a:solidFill>
                <a:latin typeface="Calibri" panose="020F0502020204030204"/>
              </a:rPr>
              <a:pPr defTabSz="914400">
                <a:spcAft>
                  <a:spcPts val="600"/>
                </a:spcAft>
                <a:defRPr/>
              </a:pPr>
              <a:t>5</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041C0908-C340-4C95-AF9C-12688EFDA023}"/>
              </a:ext>
            </a:extLst>
          </p:cNvPr>
          <p:cNvPicPr>
            <a:picLocks noChangeAspect="1"/>
          </p:cNvPicPr>
          <p:nvPr/>
        </p:nvPicPr>
        <p:blipFill rotWithShape="1">
          <a:blip r:embed="rId2"/>
          <a:srcRect l="570" r="-570"/>
          <a:stretch/>
        </p:blipFill>
        <p:spPr>
          <a:xfrm>
            <a:off x="5878850" y="2255947"/>
            <a:ext cx="6313150" cy="4602053"/>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11" name="Content Placeholder 12" descr="A close up of a sign&#10;&#10;Description generated with high confidence">
            <a:extLst>
              <a:ext uri="{FF2B5EF4-FFF2-40B4-BE49-F238E27FC236}">
                <a16:creationId xmlns:a16="http://schemas.microsoft.com/office/drawing/2014/main" id="{5A722DD2-AF79-46D3-B46B-FD7432487D41}"/>
              </a:ext>
            </a:extLst>
          </p:cNvPr>
          <p:cNvPicPr>
            <a:picLocks noGrp="1" noChangeAspect="1"/>
          </p:cNvPicPr>
          <p:nvPr>
            <p:ph sz="half" idx="1"/>
          </p:nvPr>
        </p:nvPicPr>
        <p:blipFill rotWithShape="1">
          <a:blip r:embed="rId3"/>
          <a:srcRect l="-22193" r="-22193" b="18644"/>
          <a:stretch/>
        </p:blipFill>
        <p:spPr>
          <a:xfrm>
            <a:off x="3798570" y="6353506"/>
            <a:ext cx="1428750" cy="504494"/>
          </a:xfrm>
          <a:ln>
            <a:noFill/>
          </a:ln>
        </p:spPr>
      </p:pic>
    </p:spTree>
    <p:extLst>
      <p:ext uri="{BB962C8B-B14F-4D97-AF65-F5344CB8AC3E}">
        <p14:creationId xmlns:p14="http://schemas.microsoft.com/office/powerpoint/2010/main" val="332957461"/>
      </p:ext>
    </p:extLst>
  </p:cSld>
  <p:clrMapOvr>
    <a:masterClrMapping/>
  </p:clrMapOvr>
  <p:transition spd="med" advTm="30000">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FE34B0A-D25B-4BDE-B463-CCD8C5454A44}"/>
              </a:ext>
            </a:extLst>
          </p:cNvPr>
          <p:cNvPicPr>
            <a:picLocks noGrp="1" noChangeAspect="1"/>
          </p:cNvPicPr>
          <p:nvPr>
            <p:ph type="pic" sz="quarter" idx="13"/>
          </p:nvPr>
        </p:nvPicPr>
        <p:blipFill rotWithShape="1">
          <a:blip r:embed="rId2"/>
          <a:srcRect l="11741" t="6640" r="9914" b="255"/>
          <a:stretch/>
        </p:blipFill>
        <p:spPr>
          <a:xfrm>
            <a:off x="2981173" y="1161835"/>
            <a:ext cx="3114827" cy="2879910"/>
          </a:xfrm>
          <a:prstGeom prst="ellipse">
            <a:avLst/>
          </a:prstGeom>
          <a:solidFill>
            <a:schemeClr val="bg1"/>
          </a:solidFill>
          <a:ln w="31750" cap="rnd">
            <a:solidFill>
              <a:srgbClr val="E74B69"/>
            </a:solidFill>
          </a:ln>
          <a:effectLst/>
          <a:scene3d>
            <a:camera prst="orthographicFront"/>
            <a:lightRig rig="contrasting" dir="t">
              <a:rot lat="0" lon="0" rev="3000000"/>
            </a:lightRig>
          </a:scene3d>
          <a:sp3d contourW="7620">
            <a:bevelT w="95250" h="31750"/>
            <a:contourClr>
              <a:srgbClr val="333333"/>
            </a:contourClr>
          </a:sp3d>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915172" y="2806021"/>
            <a:ext cx="3957846" cy="2656154"/>
          </a:xfrm>
          <a:gradFill flip="none" rotWithShape="1">
            <a:gsLst>
              <a:gs pos="85000">
                <a:srgbClr val="DA0D59"/>
              </a:gs>
              <a:gs pos="49000">
                <a:srgbClr val="E74B69"/>
              </a:gs>
            </a:gsLst>
            <a:path path="rect">
              <a:fillToRect r="100000" b="100000"/>
            </a:path>
            <a:tileRect l="-100000" t="-100000"/>
          </a:gradFill>
        </p:spPr>
        <p:txBody>
          <a:bodyPr/>
          <a:lstStyle/>
          <a:p>
            <a:r>
              <a:rPr lang="en-ZA" dirty="0"/>
              <a:t>THE WEBSITE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915172" y="5380070"/>
            <a:ext cx="3957846" cy="816075"/>
          </a:xfrm>
          <a:solidFill>
            <a:schemeClr val="tx1">
              <a:lumMod val="65000"/>
              <a:lumOff val="35000"/>
            </a:schemeClr>
          </a:solidFill>
          <a:ln>
            <a:noFill/>
          </a:ln>
        </p:spPr>
        <p:txBody>
          <a:bodyPr>
            <a:normAutofit/>
          </a:bodyPr>
          <a:lstStyle/>
          <a:p>
            <a:r>
              <a:rPr lang="en-ZA" dirty="0">
                <a:solidFill>
                  <a:schemeClr val="bg1"/>
                </a:solidFill>
              </a:rPr>
              <a:t>Layout and Features</a:t>
            </a:r>
          </a:p>
          <a:p>
            <a:endParaRPr lang="en-ZA" dirty="0">
              <a:solidFill>
                <a:schemeClr val="bg1"/>
              </a:solidFill>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8610600" y="6356350"/>
            <a:ext cx="2743200" cy="365125"/>
          </a:xfrm>
        </p:spPr>
        <p:txBody>
          <a:bodyPr/>
          <a:lstStyle/>
          <a:p>
            <a:fld id="{19B51A1E-902D-48AF-9020-955120F399B6}" type="slidenum">
              <a:rPr lang="en-ZA" smtClean="0"/>
              <a:pPr/>
              <a:t>6</a:t>
            </a:fld>
            <a:endParaRPr lang="en-ZA" dirty="0"/>
          </a:p>
        </p:txBody>
      </p:sp>
      <p:sp>
        <p:nvSpPr>
          <p:cNvPr id="2" name="Footer Placeholder 1">
            <a:extLst>
              <a:ext uri="{FF2B5EF4-FFF2-40B4-BE49-F238E27FC236}">
                <a16:creationId xmlns:a16="http://schemas.microsoft.com/office/drawing/2014/main" id="{AA8D59FC-57E4-416A-BA9D-25FED459634B}"/>
              </a:ext>
            </a:extLst>
          </p:cNvPr>
          <p:cNvSpPr>
            <a:spLocks noGrp="1"/>
          </p:cNvSpPr>
          <p:nvPr>
            <p:ph type="ftr" sz="quarter" idx="12"/>
          </p:nvPr>
        </p:nvSpPr>
        <p:spPr>
          <a:xfrm>
            <a:off x="4038600" y="6356350"/>
            <a:ext cx="4114800" cy="365125"/>
          </a:xfrm>
        </p:spPr>
        <p:txBody>
          <a:bodyPr/>
          <a:lstStyle/>
          <a:p>
            <a:r>
              <a:rPr lang="en-ZA"/>
              <a:t>iL&amp;F PROJECT</a:t>
            </a:r>
            <a:endParaRPr lang="en-ZA" dirty="0"/>
          </a:p>
        </p:txBody>
      </p:sp>
    </p:spTree>
    <p:extLst>
      <p:ext uri="{BB962C8B-B14F-4D97-AF65-F5344CB8AC3E}">
        <p14:creationId xmlns:p14="http://schemas.microsoft.com/office/powerpoint/2010/main" val="3279473855"/>
      </p:ext>
    </p:extLst>
  </p:cSld>
  <p:clrMapOvr>
    <a:masterClrMapping/>
  </p:clrMapOvr>
  <mc:AlternateContent xmlns:mc="http://schemas.openxmlformats.org/markup-compatibility/2006">
    <mc:Choice xmlns:p14="http://schemas.microsoft.com/office/powerpoint/2010/main" Requires="p14">
      <p:transition spd="slow" p14:dur="5000" advTm="0">
        <p14:door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166 -0.07871 L 0.12775 -0.07755 " pathEditMode="fixed" rAng="0" ptsTypes="AA">
                                      <p:cBhvr>
                                        <p:cTn id="6" dur="2000" fill="hold"/>
                                        <p:tgtEl>
                                          <p:spTgt spid="14"/>
                                        </p:tgtEl>
                                        <p:attrNameLst>
                                          <p:attrName>ppt_x</p:attrName>
                                          <p:attrName>ppt_y</p:attrName>
                                        </p:attrNameLst>
                                      </p:cBhvr>
                                      <p:rCtr x="14687" y="46"/>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fade">
                                      <p:cBhvr>
                                        <p:cTn id="15" dur="1000"/>
                                        <p:tgtEl>
                                          <p:spTgt spid="4">
                                            <p:bg/>
                                          </p:spTgt>
                                        </p:tgtEl>
                                      </p:cBhvr>
                                    </p:animEffect>
                                    <p:anim calcmode="lin" valueType="num">
                                      <p:cBhvr>
                                        <p:cTn id="16" dur="1000" fill="hold"/>
                                        <p:tgtEl>
                                          <p:spTgt spid="4">
                                            <p:bg/>
                                          </p:spTgt>
                                        </p:tgtEl>
                                        <p:attrNameLst>
                                          <p:attrName>ppt_x</p:attrName>
                                        </p:attrNameLst>
                                      </p:cBhvr>
                                      <p:tavLst>
                                        <p:tav tm="0">
                                          <p:val>
                                            <p:strVal val="#ppt_x"/>
                                          </p:val>
                                        </p:tav>
                                        <p:tav tm="100000">
                                          <p:val>
                                            <p:strVal val="#ppt_x"/>
                                          </p:val>
                                        </p:tav>
                                      </p:tavLst>
                                    </p:anim>
                                    <p:anim calcmode="lin" valueType="num">
                                      <p:cBhvr>
                                        <p:cTn id="17" dur="1000" fill="hold"/>
                                        <p:tgtEl>
                                          <p:spTgt spid="4">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Content Placeholder 12" descr="A close up of a sign&#10;&#10;Description generated with high confidence">
            <a:extLst>
              <a:ext uri="{FF2B5EF4-FFF2-40B4-BE49-F238E27FC236}">
                <a16:creationId xmlns:a16="http://schemas.microsoft.com/office/drawing/2014/main" id="{81EFE913-518B-449A-8B3D-9951E81DA5C2}"/>
              </a:ext>
            </a:extLst>
          </p:cNvPr>
          <p:cNvPicPr>
            <a:picLocks noGrp="1" noChangeAspect="1"/>
          </p:cNvPicPr>
          <p:nvPr>
            <p:ph sz="half" idx="1"/>
          </p:nvPr>
        </p:nvPicPr>
        <p:blipFill rotWithShape="1">
          <a:blip r:embed="rId2"/>
          <a:srcRect l="-22193" r="-22193" b="18644"/>
          <a:stretch/>
        </p:blipFill>
        <p:spPr>
          <a:xfrm rot="16200000">
            <a:off x="11225378" y="3599753"/>
            <a:ext cx="1428750" cy="504494"/>
          </a:xfrm>
          <a:ln>
            <a:noFill/>
          </a:ln>
        </p:spPr>
      </p:pic>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a:xfrm>
            <a:off x="5859517" y="1512000"/>
            <a:ext cx="4922731" cy="4680000"/>
          </a:xfrm>
          <a:noFill/>
          <a:ln>
            <a:noFill/>
          </a:ln>
        </p:spPr>
        <p:txBody>
          <a:bodyPr lIns="288000" tIns="180000" rIns="396000" bIns="252000">
            <a:normAutofit/>
          </a:bodyPr>
          <a:lstStyle/>
          <a:p>
            <a:endParaRPr lang="en-GB" dirty="0">
              <a:solidFill>
                <a:schemeClr val="tx1">
                  <a:lumMod val="65000"/>
                  <a:lumOff val="35000"/>
                </a:schemeClr>
              </a:solidFill>
            </a:endParaRPr>
          </a:p>
          <a:p>
            <a:r>
              <a:rPr lang="en-GB" sz="2400" dirty="0">
                <a:solidFill>
                  <a:schemeClr val="tx1">
                    <a:lumMod val="65000"/>
                    <a:lumOff val="35000"/>
                  </a:schemeClr>
                </a:solidFill>
              </a:rPr>
              <a:t>The homepage is simple with two </a:t>
            </a:r>
            <a:r>
              <a:rPr lang="en-GB" sz="2400" dirty="0">
                <a:solidFill>
                  <a:srgbClr val="DA0856"/>
                </a:solidFill>
              </a:rPr>
              <a:t>buttons</a:t>
            </a:r>
            <a:r>
              <a:rPr lang="en-GB" sz="2400" dirty="0">
                <a:solidFill>
                  <a:schemeClr val="tx1">
                    <a:lumMod val="65000"/>
                    <a:lumOff val="35000"/>
                  </a:schemeClr>
                </a:solidFill>
              </a:rPr>
              <a:t> sitting on the image and linked to the </a:t>
            </a:r>
            <a:r>
              <a:rPr lang="en-GB" sz="2400" dirty="0">
                <a:solidFill>
                  <a:srgbClr val="DA0856"/>
                </a:solidFill>
              </a:rPr>
              <a:t>lost form </a:t>
            </a:r>
            <a:r>
              <a:rPr lang="en-GB" sz="2400" dirty="0">
                <a:solidFill>
                  <a:schemeClr val="tx1">
                    <a:lumMod val="65000"/>
                    <a:lumOff val="35000"/>
                  </a:schemeClr>
                </a:solidFill>
              </a:rPr>
              <a:t>and to the </a:t>
            </a:r>
            <a:r>
              <a:rPr lang="en-GB" sz="2400" dirty="0">
                <a:solidFill>
                  <a:srgbClr val="DA0856"/>
                </a:solidFill>
              </a:rPr>
              <a:t>found form</a:t>
            </a:r>
            <a:r>
              <a:rPr lang="en-GB" sz="2400" dirty="0">
                <a:solidFill>
                  <a:schemeClr val="tx1">
                    <a:lumMod val="65000"/>
                    <a:lumOff val="35000"/>
                  </a:schemeClr>
                </a:solidFill>
              </a:rPr>
              <a:t>;</a:t>
            </a:r>
          </a:p>
          <a:p>
            <a:r>
              <a:rPr lang="en-GB" sz="2400" dirty="0">
                <a:solidFill>
                  <a:schemeClr val="tx1">
                    <a:lumMod val="65000"/>
                    <a:lumOff val="35000"/>
                  </a:schemeClr>
                </a:solidFill>
              </a:rPr>
              <a:t>The </a:t>
            </a:r>
            <a:r>
              <a:rPr lang="en-GB" sz="2400" dirty="0">
                <a:solidFill>
                  <a:srgbClr val="DA0856"/>
                </a:solidFill>
              </a:rPr>
              <a:t>forms </a:t>
            </a:r>
            <a:r>
              <a:rPr lang="en-GB" sz="2400" dirty="0">
                <a:solidFill>
                  <a:schemeClr val="tx1">
                    <a:lumMod val="65000"/>
                    <a:lumOff val="35000"/>
                  </a:schemeClr>
                </a:solidFill>
              </a:rPr>
              <a:t>can also be reached using the </a:t>
            </a:r>
            <a:r>
              <a:rPr lang="en-GB" sz="2400" dirty="0">
                <a:solidFill>
                  <a:srgbClr val="DA0856"/>
                </a:solidFill>
              </a:rPr>
              <a:t>navigation</a:t>
            </a:r>
            <a:r>
              <a:rPr lang="en-GB" sz="2400" dirty="0">
                <a:solidFill>
                  <a:schemeClr val="tx1">
                    <a:lumMod val="65000"/>
                    <a:lumOff val="35000"/>
                  </a:schemeClr>
                </a:solidFill>
              </a:rPr>
              <a:t>;</a:t>
            </a:r>
          </a:p>
          <a:p>
            <a:r>
              <a:rPr lang="en-GB" sz="2400" dirty="0">
                <a:solidFill>
                  <a:schemeClr val="tx1">
                    <a:lumMod val="65000"/>
                    <a:lumOff val="35000"/>
                  </a:schemeClr>
                </a:solidFill>
              </a:rPr>
              <a:t>The </a:t>
            </a:r>
            <a:r>
              <a:rPr lang="en-GB" sz="2400" dirty="0">
                <a:solidFill>
                  <a:srgbClr val="DA0856"/>
                </a:solidFill>
              </a:rPr>
              <a:t>displays</a:t>
            </a:r>
            <a:r>
              <a:rPr lang="en-GB" sz="2400" dirty="0">
                <a:solidFill>
                  <a:schemeClr val="tx1">
                    <a:lumMod val="65000"/>
                    <a:lumOff val="35000"/>
                  </a:schemeClr>
                </a:solidFill>
              </a:rPr>
              <a:t> of the items are also reachable via the </a:t>
            </a:r>
            <a:r>
              <a:rPr lang="en-GB" sz="2400" dirty="0">
                <a:solidFill>
                  <a:srgbClr val="DA0856"/>
                </a:solidFill>
              </a:rPr>
              <a:t>navigation</a:t>
            </a:r>
            <a:r>
              <a:rPr lang="en-GB" sz="2400" dirty="0">
                <a:solidFill>
                  <a:schemeClr val="tx1">
                    <a:lumMod val="65000"/>
                    <a:lumOff val="35000"/>
                  </a:schemeClr>
                </a:solidFill>
              </a:rPr>
              <a:t> and the </a:t>
            </a:r>
            <a:r>
              <a:rPr lang="en-GB" sz="2400" dirty="0">
                <a:solidFill>
                  <a:srgbClr val="DA0856"/>
                </a:solidFill>
              </a:rPr>
              <a:t>search box</a:t>
            </a:r>
            <a:r>
              <a:rPr lang="en-GB" sz="2400" dirty="0">
                <a:solidFill>
                  <a:schemeClr val="tx1">
                    <a:lumMod val="65000"/>
                    <a:lumOff val="35000"/>
                  </a:schemeClr>
                </a:solidFill>
              </a:rPr>
              <a:t>.</a:t>
            </a:r>
          </a:p>
          <a:p>
            <a:endParaRPr lang="en-GB"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a:xfrm>
            <a:off x="4038600" y="6356350"/>
            <a:ext cx="4114800" cy="365125"/>
          </a:xfrm>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a:xfrm>
            <a:off x="8610600" y="6356350"/>
            <a:ext cx="2743200" cy="365125"/>
          </a:xfrm>
        </p:spPr>
        <p:txBody>
          <a:bodyPr/>
          <a:lstStyle/>
          <a:p>
            <a:fld id="{19B51A1E-902D-48AF-9020-955120F399B6}" type="slidenum">
              <a:rPr lang="en-ZA" smtClean="0"/>
              <a:pPr/>
              <a:t>7</a:t>
            </a:fld>
            <a:endParaRPr lang="en-ZA" dirty="0"/>
          </a:p>
        </p:txBody>
      </p:sp>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a:xfrm>
            <a:off x="893379" y="338150"/>
            <a:ext cx="9932276" cy="1008000"/>
          </a:xfrm>
          <a:noFill/>
          <a:ln>
            <a:noFill/>
          </a:ln>
        </p:spPr>
        <p:txBody>
          <a:bodyPr>
            <a:normAutofit/>
          </a:bodyPr>
          <a:lstStyle/>
          <a:p>
            <a:pPr algn="ctr"/>
            <a:r>
              <a:rPr lang="en-GB">
                <a:solidFill>
                  <a:schemeClr val="tx1">
                    <a:lumMod val="65000"/>
                    <a:lumOff val="35000"/>
                  </a:schemeClr>
                </a:solidFill>
                <a:latin typeface="Arial Rounded MT Bold" panose="020F0704030504030204" pitchFamily="34" charset="0"/>
              </a:rPr>
              <a:t>HOMEPAGE</a:t>
            </a:r>
            <a:endParaRPr lang="en-GB" dirty="0">
              <a:solidFill>
                <a:schemeClr val="tx1">
                  <a:lumMod val="65000"/>
                  <a:lumOff val="35000"/>
                </a:schemeClr>
              </a:solidFill>
            </a:endParaRPr>
          </a:p>
        </p:txBody>
      </p:sp>
    </p:spTree>
    <p:extLst>
      <p:ext uri="{BB962C8B-B14F-4D97-AF65-F5344CB8AC3E}">
        <p14:creationId xmlns:p14="http://schemas.microsoft.com/office/powerpoint/2010/main" val="1398130980"/>
      </p:ext>
    </p:extLst>
  </p:cSld>
  <p:clrMapOvr>
    <a:masterClrMapping/>
  </p:clrMapOvr>
  <p:transition spd="med" advTm="30000">
    <p:pull/>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BB9E-16BD-4275-A067-F37DFE6B4ECA}"/>
              </a:ext>
            </a:extLst>
          </p:cNvPr>
          <p:cNvSpPr>
            <a:spLocks noGrp="1"/>
          </p:cNvSpPr>
          <p:nvPr>
            <p:ph sz="half" idx="1"/>
          </p:nvPr>
        </p:nvSpPr>
        <p:spPr>
          <a:ln>
            <a:noFill/>
          </a:ln>
        </p:spPr>
        <p:txBody>
          <a:bodyPr/>
          <a:lstStyle/>
          <a:p>
            <a:endParaRPr lang="en-GB" dirty="0"/>
          </a:p>
        </p:txBody>
      </p:sp>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a:noFill/>
          <a:ln>
            <a:noFill/>
          </a:ln>
        </p:spPr>
        <p:txBody>
          <a:bodyPr lIns="288000" tIns="216000" rIns="360000" bIns="288000">
            <a:normAutofit fontScale="92500" lnSpcReduction="20000"/>
          </a:bodyPr>
          <a:lstStyle/>
          <a:p>
            <a:endParaRPr lang="en-GB" dirty="0">
              <a:solidFill>
                <a:schemeClr val="tx1">
                  <a:lumMod val="65000"/>
                  <a:lumOff val="35000"/>
                </a:schemeClr>
              </a:solidFill>
            </a:endParaRPr>
          </a:p>
          <a:p>
            <a:r>
              <a:rPr lang="en-GB" sz="2600" dirty="0">
                <a:solidFill>
                  <a:srgbClr val="DA0856"/>
                </a:solidFill>
              </a:rPr>
              <a:t>By default</a:t>
            </a:r>
            <a:r>
              <a:rPr lang="en-GB" sz="2600" dirty="0">
                <a:solidFill>
                  <a:schemeClr val="tx1">
                    <a:lumMod val="65000"/>
                    <a:lumOff val="35000"/>
                  </a:schemeClr>
                </a:solidFill>
              </a:rPr>
              <a:t>, this page is set to displays all lost items fetched from the database the database;</a:t>
            </a:r>
          </a:p>
          <a:p>
            <a:r>
              <a:rPr lang="en-GB" sz="2600" dirty="0">
                <a:solidFill>
                  <a:srgbClr val="DA0856"/>
                </a:solidFill>
              </a:rPr>
              <a:t>Filters </a:t>
            </a:r>
            <a:r>
              <a:rPr lang="en-GB" sz="2600" dirty="0">
                <a:solidFill>
                  <a:schemeClr val="tx1">
                    <a:lumMod val="65000"/>
                    <a:lumOff val="35000"/>
                  </a:schemeClr>
                </a:solidFill>
              </a:rPr>
              <a:t>can also be used to refine the search by categories, dates and locations by clicking on the </a:t>
            </a:r>
            <a:r>
              <a:rPr lang="en-GB" sz="2600" dirty="0">
                <a:solidFill>
                  <a:srgbClr val="DA0856"/>
                </a:solidFill>
              </a:rPr>
              <a:t>hyperlinks</a:t>
            </a:r>
            <a:r>
              <a:rPr lang="en-GB" sz="2600" dirty="0">
                <a:solidFill>
                  <a:schemeClr val="tx1">
                    <a:lumMod val="65000"/>
                    <a:lumOff val="35000"/>
                  </a:schemeClr>
                </a:solidFill>
              </a:rPr>
              <a:t> and fetched by the database;</a:t>
            </a:r>
          </a:p>
          <a:p>
            <a:r>
              <a:rPr lang="en-GB" sz="2600" dirty="0">
                <a:solidFill>
                  <a:schemeClr val="tx1">
                    <a:lumMod val="65000"/>
                    <a:lumOff val="35000"/>
                  </a:schemeClr>
                </a:solidFill>
              </a:rPr>
              <a:t>Images and items names are displayed in a </a:t>
            </a:r>
            <a:r>
              <a:rPr lang="en-GB" sz="2600" dirty="0">
                <a:solidFill>
                  <a:srgbClr val="DA0856"/>
                </a:solidFill>
              </a:rPr>
              <a:t>photo gallery </a:t>
            </a:r>
            <a:r>
              <a:rPr lang="en-GB" sz="2600" dirty="0">
                <a:solidFill>
                  <a:schemeClr val="tx1">
                    <a:lumMod val="65000"/>
                    <a:lumOff val="35000"/>
                  </a:schemeClr>
                </a:solidFill>
              </a:rPr>
              <a:t>but won’t be clickable in order to no give away to much details and avoid cherry picking</a:t>
            </a:r>
            <a:r>
              <a:rPr lang="en-GB" sz="2400" dirty="0">
                <a:solidFill>
                  <a:schemeClr val="tx1">
                    <a:lumMod val="65000"/>
                    <a:lumOff val="35000"/>
                  </a:schemeClr>
                </a:solidFill>
              </a:rPr>
              <a:t>.</a:t>
            </a:r>
          </a:p>
          <a:p>
            <a:endParaRPr lang="en-GB"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a:noFill/>
          <a:ln>
            <a:noFill/>
          </a:ln>
        </p:spPr>
        <p:txBody>
          <a:bodyPr>
            <a:normAutofit/>
          </a:bodyPr>
          <a:lstStyle/>
          <a:p>
            <a:pPr algn="ctr"/>
            <a:r>
              <a:rPr lang="en-GB" dirty="0">
                <a:solidFill>
                  <a:schemeClr val="tx1">
                    <a:lumMod val="65000"/>
                    <a:lumOff val="35000"/>
                  </a:schemeClr>
                </a:solidFill>
                <a:latin typeface="Arial Rounded MT Bold" panose="020F0704030504030204" pitchFamily="34" charset="0"/>
              </a:rPr>
              <a:t>LOST ITEMS</a:t>
            </a:r>
            <a:endParaRPr lang="en-GB" dirty="0">
              <a:solidFill>
                <a:schemeClr val="tx1">
                  <a:lumMod val="65000"/>
                  <a:lumOff val="35000"/>
                </a:schemeClr>
              </a:solidFill>
            </a:endParaRPr>
          </a:p>
        </p:txBody>
      </p:sp>
      <p:pic>
        <p:nvPicPr>
          <p:cNvPr id="7" name="Content Placeholder 12" descr="A close up of a sign&#10;&#10;Description generated with high confidence">
            <a:extLst>
              <a:ext uri="{FF2B5EF4-FFF2-40B4-BE49-F238E27FC236}">
                <a16:creationId xmlns:a16="http://schemas.microsoft.com/office/drawing/2014/main" id="{3BF20496-9D16-4308-BC6A-8931EBBDDFF6}"/>
              </a:ext>
            </a:extLst>
          </p:cNvPr>
          <p:cNvPicPr>
            <a:picLocks noChangeAspect="1"/>
          </p:cNvPicPr>
          <p:nvPr/>
        </p:nvPicPr>
        <p:blipFill rotWithShape="1">
          <a:blip r:embed="rId2"/>
          <a:srcRect l="-22193" r="-22193" b="18644"/>
          <a:stretch/>
        </p:blipFill>
        <p:spPr>
          <a:xfrm rot="16200000">
            <a:off x="11225378" y="3598253"/>
            <a:ext cx="1428750" cy="504494"/>
          </a:xfrm>
          <a:prstGeom prst="rect">
            <a:avLst/>
          </a:prstGeom>
          <a:ln>
            <a:noFill/>
          </a:ln>
        </p:spPr>
      </p:pic>
    </p:spTree>
    <p:extLst>
      <p:ext uri="{BB962C8B-B14F-4D97-AF65-F5344CB8AC3E}">
        <p14:creationId xmlns:p14="http://schemas.microsoft.com/office/powerpoint/2010/main" val="4117827787"/>
      </p:ext>
    </p:extLst>
  </p:cSld>
  <p:clrMapOvr>
    <a:masterClrMapping/>
  </p:clrMapOvr>
  <p:transition spd="med" advTm="30000">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4E086-7AFE-44F3-B65B-9489A9B613D0}"/>
              </a:ext>
            </a:extLst>
          </p:cNvPr>
          <p:cNvSpPr>
            <a:spLocks noGrp="1"/>
          </p:cNvSpPr>
          <p:nvPr>
            <p:ph type="body" sz="quarter" idx="12"/>
          </p:nvPr>
        </p:nvSpPr>
        <p:spPr/>
        <p:txBody>
          <a:bodyPr>
            <a:normAutofit/>
          </a:bodyPr>
          <a:lstStyle/>
          <a:p>
            <a:endParaRPr lang="en-GB" dirty="0"/>
          </a:p>
          <a:p>
            <a:r>
              <a:rPr lang="en-GB" dirty="0">
                <a:solidFill>
                  <a:srgbClr val="C00000"/>
                </a:solidFill>
              </a:rPr>
              <a:t>As for the lost items </a:t>
            </a:r>
            <a:r>
              <a:rPr lang="en-GB" dirty="0">
                <a:solidFill>
                  <a:schemeClr val="tx1">
                    <a:lumMod val="65000"/>
                    <a:lumOff val="35000"/>
                  </a:schemeClr>
                </a:solidFill>
              </a:rPr>
              <a:t>page, the found item page is set to display all the found items included in the database;</a:t>
            </a:r>
          </a:p>
          <a:p>
            <a:r>
              <a:rPr lang="en-GB" dirty="0">
                <a:solidFill>
                  <a:schemeClr val="tx1">
                    <a:lumMod val="65000"/>
                    <a:lumOff val="35000"/>
                  </a:schemeClr>
                </a:solidFill>
              </a:rPr>
              <a:t>Categories, dates and locations filters can also be used on this page;</a:t>
            </a:r>
          </a:p>
          <a:p>
            <a:r>
              <a:rPr lang="en-GB" dirty="0">
                <a:solidFill>
                  <a:schemeClr val="tx1">
                    <a:lumMod val="65000"/>
                    <a:lumOff val="35000"/>
                  </a:schemeClr>
                </a:solidFill>
              </a:rPr>
              <a:t>Images and tiles aren’t clickable either.</a:t>
            </a:r>
          </a:p>
          <a:p>
            <a:endParaRPr lang="en-GB" dirty="0"/>
          </a:p>
        </p:txBody>
      </p:sp>
      <p:sp>
        <p:nvSpPr>
          <p:cNvPr id="4" name="Footer Placeholder 3">
            <a:extLst>
              <a:ext uri="{FF2B5EF4-FFF2-40B4-BE49-F238E27FC236}">
                <a16:creationId xmlns:a16="http://schemas.microsoft.com/office/drawing/2014/main" id="{22F590C3-2742-4472-B229-FEE5F447E7B1}"/>
              </a:ext>
            </a:extLst>
          </p:cNvPr>
          <p:cNvSpPr>
            <a:spLocks noGrp="1"/>
          </p:cNvSpPr>
          <p:nvPr>
            <p:ph type="ftr" sz="quarter" idx="13"/>
          </p:nvPr>
        </p:nvSpPr>
        <p:spPr/>
        <p:txBody>
          <a:bodyPr/>
          <a:lstStyle/>
          <a:p>
            <a:r>
              <a:rPr lang="en-ZA"/>
              <a:t>iL&amp;F PROJECT</a:t>
            </a:r>
            <a:endParaRPr lang="en-ZA" dirty="0"/>
          </a:p>
        </p:txBody>
      </p:sp>
      <p:sp>
        <p:nvSpPr>
          <p:cNvPr id="5" name="Slide Number Placeholder 4">
            <a:extLst>
              <a:ext uri="{FF2B5EF4-FFF2-40B4-BE49-F238E27FC236}">
                <a16:creationId xmlns:a16="http://schemas.microsoft.com/office/drawing/2014/main" id="{7C52EB25-41A1-48DC-829F-739819A00A3D}"/>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
        <p:nvSpPr>
          <p:cNvPr id="6" name="Title 5">
            <a:extLst>
              <a:ext uri="{FF2B5EF4-FFF2-40B4-BE49-F238E27FC236}">
                <a16:creationId xmlns:a16="http://schemas.microsoft.com/office/drawing/2014/main" id="{F35CEF81-3D53-4F46-BE38-F0FF55642DA7}"/>
              </a:ext>
            </a:extLst>
          </p:cNvPr>
          <p:cNvSpPr>
            <a:spLocks noGrp="1"/>
          </p:cNvSpPr>
          <p:nvPr>
            <p:ph type="title"/>
          </p:nvPr>
        </p:nvSpPr>
        <p:spPr/>
        <p:txBody>
          <a:bodyPr/>
          <a:lstStyle/>
          <a:p>
            <a:r>
              <a:rPr lang="en-GB" dirty="0"/>
              <a:t>FOUND ITEMS</a:t>
            </a:r>
          </a:p>
        </p:txBody>
      </p:sp>
      <p:sp>
        <p:nvSpPr>
          <p:cNvPr id="22" name="Content Placeholder 21">
            <a:extLst>
              <a:ext uri="{FF2B5EF4-FFF2-40B4-BE49-F238E27FC236}">
                <a16:creationId xmlns:a16="http://schemas.microsoft.com/office/drawing/2014/main" id="{67260E5F-9885-4DE3-9A80-33E259F7450E}"/>
              </a:ext>
            </a:extLst>
          </p:cNvPr>
          <p:cNvSpPr>
            <a:spLocks noGrp="1"/>
          </p:cNvSpPr>
          <p:nvPr>
            <p:ph sz="half" idx="1"/>
          </p:nvPr>
        </p:nvSpPr>
        <p:spPr/>
        <p:txBody>
          <a:bodyPr/>
          <a:lstStyle/>
          <a:p>
            <a:endParaRPr lang="en-GB"/>
          </a:p>
        </p:txBody>
      </p:sp>
      <p:pic>
        <p:nvPicPr>
          <p:cNvPr id="23" name="Content Placeholder 12" descr="A close up of a sign&#10;&#10;Description generated with high confidence">
            <a:extLst>
              <a:ext uri="{FF2B5EF4-FFF2-40B4-BE49-F238E27FC236}">
                <a16:creationId xmlns:a16="http://schemas.microsoft.com/office/drawing/2014/main" id="{EE8072AF-576B-47A7-BD03-D4C3EB0BD16F}"/>
              </a:ext>
            </a:extLst>
          </p:cNvPr>
          <p:cNvPicPr>
            <a:picLocks noChangeAspect="1"/>
          </p:cNvPicPr>
          <p:nvPr/>
        </p:nvPicPr>
        <p:blipFill rotWithShape="1">
          <a:blip r:embed="rId2"/>
          <a:srcRect l="-22193" r="-22193" b="18644"/>
          <a:stretch/>
        </p:blipFill>
        <p:spPr>
          <a:xfrm rot="16200000">
            <a:off x="11225378" y="3598253"/>
            <a:ext cx="1428750" cy="504494"/>
          </a:xfrm>
          <a:prstGeom prst="rect">
            <a:avLst/>
          </a:prstGeom>
          <a:ln>
            <a:noFill/>
          </a:ln>
        </p:spPr>
      </p:pic>
    </p:spTree>
    <p:extLst>
      <p:ext uri="{BB962C8B-B14F-4D97-AF65-F5344CB8AC3E}">
        <p14:creationId xmlns:p14="http://schemas.microsoft.com/office/powerpoint/2010/main" val="3829072277"/>
      </p:ext>
    </p:extLst>
  </p:cSld>
  <p:clrMapOvr>
    <a:masterClrMapping/>
  </p:clrMapOvr>
  <p:transition spd="med" advTm="30000">
    <p:pull/>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8C293F8-77ED-4308-9510-42C4916053E8}">
  <ds:schemaRefs>
    <ds:schemaRef ds:uri="http://schemas.microsoft.com/sharepoint/v3/contenttype/forms"/>
  </ds:schemaRefs>
</ds:datastoreItem>
</file>

<file path=customXml/itemProps2.xml><?xml version="1.0" encoding="utf-8"?>
<ds:datastoreItem xmlns:ds="http://schemas.openxmlformats.org/officeDocument/2006/customXml" ds:itemID="{30E3B5D8-DD83-4EF2-AEF0-4271FA448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187D03-0FFE-462E-89DC-A8D6A4191F45}">
  <ds:schemaRefs>
    <ds:schemaRef ds:uri="http://schemas.openxmlformats.org/package/2006/metadata/core-properties"/>
    <ds:schemaRef ds:uri="6dc4bcd6-49db-4c07-9060-8acfc67cef9f"/>
    <ds:schemaRef ds:uri="http://purl.org/dc/elements/1.1/"/>
    <ds:schemaRef ds:uri="http://schemas.microsoft.com/office/infopath/2007/PartnerControls"/>
    <ds:schemaRef ds:uri="fb0879af-3eba-417a-a55a-ffe6dcd6ca77"/>
    <ds:schemaRef ds:uri="http://schemas.microsoft.com/office/2006/metadata/properties"/>
    <ds:schemaRef ds:uri="http://schemas.microsoft.com/sharepoint/v3"/>
    <ds:schemaRef ds:uri="http://schemas.microsoft.com/office/2006/documentManagement/typ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839</Words>
  <Application>Microsoft Office PowerPoint</Application>
  <PresentationFormat>Widescreen</PresentationFormat>
  <Paragraphs>123</Paragraphs>
  <Slides>16</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16</vt:i4>
      </vt:variant>
    </vt:vector>
  </HeadingPairs>
  <TitlesOfParts>
    <vt:vector size="29" baseType="lpstr">
      <vt:lpstr>Arial</vt:lpstr>
      <vt:lpstr>Arial Rounded MT Bold</vt:lpstr>
      <vt:lpstr>Calibri</vt:lpstr>
      <vt:lpstr>Calibri Light</vt:lpstr>
      <vt:lpstr>Helvetica</vt:lpstr>
      <vt:lpstr>Times New Roman</vt:lpstr>
      <vt:lpstr>Wingdings</vt:lpstr>
      <vt:lpstr>Office Theme</vt:lpstr>
      <vt:lpstr>4_Custom Design</vt:lpstr>
      <vt:lpstr>3_Custom Design</vt:lpstr>
      <vt:lpstr>Custom Design</vt:lpstr>
      <vt:lpstr>1_Custom Design</vt:lpstr>
      <vt:lpstr>2_Custom Design</vt:lpstr>
      <vt:lpstr>iL&amp;F</vt:lpstr>
      <vt:lpstr>INTRODUCTION</vt:lpstr>
      <vt:lpstr>ABOUT iL&amp;F PROJECT</vt:lpstr>
      <vt:lpstr>THE BACK-END IMPLEMENTATION</vt:lpstr>
      <vt:lpstr>THE FRONT-END IMPLEMENTATION</vt:lpstr>
      <vt:lpstr>THE WEBSITE</vt:lpstr>
      <vt:lpstr>HOMEPAGE</vt:lpstr>
      <vt:lpstr>LOST ITEMS</vt:lpstr>
      <vt:lpstr>FOUND ITEMS</vt:lpstr>
      <vt:lpstr>LOST FORM / FOUND FORM</vt:lpstr>
      <vt:lpstr>CONTACT</vt:lpstr>
      <vt:lpstr>COLLABORATING</vt:lpstr>
      <vt:lpstr>PURPOSE OF COLLABORATIVE TECHNOLOGIES </vt:lpstr>
      <vt:lpstr>OUTCOMES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2018-07-07T15:37:33Z</dcterms:created>
  <dcterms:modified xsi:type="dcterms:W3CDTF">2018-07-08T20:21:42Z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